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8"/>
  </p:notesMasterIdLst>
  <p:sldIdLst>
    <p:sldId id="280" r:id="rId5"/>
    <p:sldId id="606" r:id="rId6"/>
    <p:sldId id="607" r:id="rId7"/>
    <p:sldId id="608" r:id="rId8"/>
    <p:sldId id="609" r:id="rId9"/>
    <p:sldId id="610" r:id="rId10"/>
    <p:sldId id="611" r:id="rId11"/>
    <p:sldId id="277" r:id="rId12"/>
    <p:sldId id="612" r:id="rId13"/>
    <p:sldId id="613" r:id="rId14"/>
    <p:sldId id="614" r:id="rId15"/>
    <p:sldId id="615" r:id="rId16"/>
    <p:sldId id="616" r:id="rId17"/>
    <p:sldId id="617" r:id="rId18"/>
    <p:sldId id="288" r:id="rId19"/>
    <p:sldId id="261" r:id="rId20"/>
    <p:sldId id="622" r:id="rId21"/>
    <p:sldId id="619" r:id="rId22"/>
    <p:sldId id="620" r:id="rId23"/>
    <p:sldId id="621" r:id="rId24"/>
    <p:sldId id="628" r:id="rId25"/>
    <p:sldId id="317" r:id="rId26"/>
    <p:sldId id="629" r:id="rId27"/>
    <p:sldId id="630" r:id="rId28"/>
    <p:sldId id="320" r:id="rId29"/>
    <p:sldId id="623" r:id="rId30"/>
    <p:sldId id="262" r:id="rId31"/>
    <p:sldId id="324" r:id="rId32"/>
    <p:sldId id="624" r:id="rId33"/>
    <p:sldId id="625" r:id="rId34"/>
    <p:sldId id="328" r:id="rId35"/>
    <p:sldId id="626" r:id="rId36"/>
    <p:sldId id="62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A710A8-22C3-4270-9814-A716AB7B606C}" v="31" dt="2024-03-22T18:10:26.8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66" d="100"/>
          <a:sy n="66" d="100"/>
        </p:scale>
        <p:origin x="102" y="1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45" Type="http://schemas.openxmlformats.org/officeDocument/2006/relationships/customXml" Target="../customXml/item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Baker" userId="cf055a8c-167e-4679-8fc7-d35f7f269fdb" providerId="ADAL" clId="{77A710A8-22C3-4270-9814-A716AB7B606C}"/>
    <pc:docChg chg="undo custSel addSld delSld modSld">
      <pc:chgData name="Jennifer Baker" userId="cf055a8c-167e-4679-8fc7-d35f7f269fdb" providerId="ADAL" clId="{77A710A8-22C3-4270-9814-A716AB7B606C}" dt="2024-03-22T18:10:26.867" v="81"/>
      <pc:docMkLst>
        <pc:docMk/>
      </pc:docMkLst>
      <pc:sldChg chg="add del">
        <pc:chgData name="Jennifer Baker" userId="cf055a8c-167e-4679-8fc7-d35f7f269fdb" providerId="ADAL" clId="{77A710A8-22C3-4270-9814-A716AB7B606C}" dt="2024-03-22T16:53:10.476" v="55" actId="47"/>
        <pc:sldMkLst>
          <pc:docMk/>
          <pc:sldMk cId="0" sldId="261"/>
        </pc:sldMkLst>
      </pc:sldChg>
      <pc:sldChg chg="add del">
        <pc:chgData name="Jennifer Baker" userId="cf055a8c-167e-4679-8fc7-d35f7f269fdb" providerId="ADAL" clId="{77A710A8-22C3-4270-9814-A716AB7B606C}" dt="2024-03-22T17:50:44.046" v="68" actId="47"/>
        <pc:sldMkLst>
          <pc:docMk/>
          <pc:sldMk cId="0" sldId="262"/>
        </pc:sldMkLst>
      </pc:sldChg>
      <pc:sldChg chg="del">
        <pc:chgData name="Jennifer Baker" userId="cf055a8c-167e-4679-8fc7-d35f7f269fdb" providerId="ADAL" clId="{77A710A8-22C3-4270-9814-A716AB7B606C}" dt="2024-03-22T16:48:46.242" v="36" actId="2696"/>
        <pc:sldMkLst>
          <pc:docMk/>
          <pc:sldMk cId="1491972624" sldId="294"/>
        </pc:sldMkLst>
      </pc:sldChg>
      <pc:sldChg chg="add del">
        <pc:chgData name="Jennifer Baker" userId="cf055a8c-167e-4679-8fc7-d35f7f269fdb" providerId="ADAL" clId="{77A710A8-22C3-4270-9814-A716AB7B606C}" dt="2024-03-22T16:49:04.827" v="40"/>
        <pc:sldMkLst>
          <pc:docMk/>
          <pc:sldMk cId="3986923338" sldId="294"/>
        </pc:sldMkLst>
      </pc:sldChg>
      <pc:sldChg chg="del">
        <pc:chgData name="Jennifer Baker" userId="cf055a8c-167e-4679-8fc7-d35f7f269fdb" providerId="ADAL" clId="{77A710A8-22C3-4270-9814-A716AB7B606C}" dt="2024-03-22T16:31:25.168" v="4" actId="47"/>
        <pc:sldMkLst>
          <pc:docMk/>
          <pc:sldMk cId="0" sldId="576"/>
        </pc:sldMkLst>
      </pc:sldChg>
      <pc:sldChg chg="del">
        <pc:chgData name="Jennifer Baker" userId="cf055a8c-167e-4679-8fc7-d35f7f269fdb" providerId="ADAL" clId="{77A710A8-22C3-4270-9814-A716AB7B606C}" dt="2024-03-22T16:31:25.896" v="5" actId="47"/>
        <pc:sldMkLst>
          <pc:docMk/>
          <pc:sldMk cId="0" sldId="577"/>
        </pc:sldMkLst>
      </pc:sldChg>
      <pc:sldChg chg="del">
        <pc:chgData name="Jennifer Baker" userId="cf055a8c-167e-4679-8fc7-d35f7f269fdb" providerId="ADAL" clId="{77A710A8-22C3-4270-9814-A716AB7B606C}" dt="2024-03-22T16:31:26.728" v="6" actId="47"/>
        <pc:sldMkLst>
          <pc:docMk/>
          <pc:sldMk cId="0" sldId="578"/>
        </pc:sldMkLst>
      </pc:sldChg>
      <pc:sldChg chg="del">
        <pc:chgData name="Jennifer Baker" userId="cf055a8c-167e-4679-8fc7-d35f7f269fdb" providerId="ADAL" clId="{77A710A8-22C3-4270-9814-A716AB7B606C}" dt="2024-03-22T16:31:27.192" v="7" actId="47"/>
        <pc:sldMkLst>
          <pc:docMk/>
          <pc:sldMk cId="0" sldId="579"/>
        </pc:sldMkLst>
      </pc:sldChg>
      <pc:sldChg chg="del">
        <pc:chgData name="Jennifer Baker" userId="cf055a8c-167e-4679-8fc7-d35f7f269fdb" providerId="ADAL" clId="{77A710A8-22C3-4270-9814-A716AB7B606C}" dt="2024-03-22T16:31:27.743" v="8" actId="47"/>
        <pc:sldMkLst>
          <pc:docMk/>
          <pc:sldMk cId="0" sldId="580"/>
        </pc:sldMkLst>
      </pc:sldChg>
      <pc:sldChg chg="del">
        <pc:chgData name="Jennifer Baker" userId="cf055a8c-167e-4679-8fc7-d35f7f269fdb" providerId="ADAL" clId="{77A710A8-22C3-4270-9814-A716AB7B606C}" dt="2024-03-22T16:31:28.679" v="9" actId="47"/>
        <pc:sldMkLst>
          <pc:docMk/>
          <pc:sldMk cId="0" sldId="581"/>
        </pc:sldMkLst>
      </pc:sldChg>
      <pc:sldChg chg="del">
        <pc:chgData name="Jennifer Baker" userId="cf055a8c-167e-4679-8fc7-d35f7f269fdb" providerId="ADAL" clId="{77A710A8-22C3-4270-9814-A716AB7B606C}" dt="2024-03-22T16:39:51.274" v="17" actId="47"/>
        <pc:sldMkLst>
          <pc:docMk/>
          <pc:sldMk cId="0" sldId="582"/>
        </pc:sldMkLst>
      </pc:sldChg>
      <pc:sldChg chg="del">
        <pc:chgData name="Jennifer Baker" userId="cf055a8c-167e-4679-8fc7-d35f7f269fdb" providerId="ADAL" clId="{77A710A8-22C3-4270-9814-A716AB7B606C}" dt="2024-03-22T16:39:52.209" v="18" actId="47"/>
        <pc:sldMkLst>
          <pc:docMk/>
          <pc:sldMk cId="0" sldId="583"/>
        </pc:sldMkLst>
      </pc:sldChg>
      <pc:sldChg chg="del">
        <pc:chgData name="Jennifer Baker" userId="cf055a8c-167e-4679-8fc7-d35f7f269fdb" providerId="ADAL" clId="{77A710A8-22C3-4270-9814-A716AB7B606C}" dt="2024-03-22T16:39:52.829" v="19" actId="47"/>
        <pc:sldMkLst>
          <pc:docMk/>
          <pc:sldMk cId="0" sldId="584"/>
        </pc:sldMkLst>
      </pc:sldChg>
      <pc:sldChg chg="del">
        <pc:chgData name="Jennifer Baker" userId="cf055a8c-167e-4679-8fc7-d35f7f269fdb" providerId="ADAL" clId="{77A710A8-22C3-4270-9814-A716AB7B606C}" dt="2024-03-22T16:39:53.426" v="20" actId="47"/>
        <pc:sldMkLst>
          <pc:docMk/>
          <pc:sldMk cId="0" sldId="585"/>
        </pc:sldMkLst>
      </pc:sldChg>
      <pc:sldChg chg="add del">
        <pc:chgData name="Jennifer Baker" userId="cf055a8c-167e-4679-8fc7-d35f7f269fdb" providerId="ADAL" clId="{77A710A8-22C3-4270-9814-A716AB7B606C}" dt="2024-03-22T16:53:19.843" v="58" actId="47"/>
        <pc:sldMkLst>
          <pc:docMk/>
          <pc:sldMk cId="0" sldId="586"/>
        </pc:sldMkLst>
      </pc:sldChg>
      <pc:sldChg chg="del">
        <pc:chgData name="Jennifer Baker" userId="cf055a8c-167e-4679-8fc7-d35f7f269fdb" providerId="ADAL" clId="{77A710A8-22C3-4270-9814-A716AB7B606C}" dt="2024-03-22T16:49:19.245" v="41" actId="47"/>
        <pc:sldMkLst>
          <pc:docMk/>
          <pc:sldMk cId="0" sldId="587"/>
        </pc:sldMkLst>
      </pc:sldChg>
      <pc:sldChg chg="del">
        <pc:chgData name="Jennifer Baker" userId="cf055a8c-167e-4679-8fc7-d35f7f269fdb" providerId="ADAL" clId="{77A710A8-22C3-4270-9814-A716AB7B606C}" dt="2024-03-22T16:49:19.711" v="42" actId="47"/>
        <pc:sldMkLst>
          <pc:docMk/>
          <pc:sldMk cId="0" sldId="588"/>
        </pc:sldMkLst>
      </pc:sldChg>
      <pc:sldChg chg="del">
        <pc:chgData name="Jennifer Baker" userId="cf055a8c-167e-4679-8fc7-d35f7f269fdb" providerId="ADAL" clId="{77A710A8-22C3-4270-9814-A716AB7B606C}" dt="2024-03-22T16:49:20.208" v="43" actId="47"/>
        <pc:sldMkLst>
          <pc:docMk/>
          <pc:sldMk cId="0" sldId="589"/>
        </pc:sldMkLst>
      </pc:sldChg>
      <pc:sldChg chg="del">
        <pc:chgData name="Jennifer Baker" userId="cf055a8c-167e-4679-8fc7-d35f7f269fdb" providerId="ADAL" clId="{77A710A8-22C3-4270-9814-A716AB7B606C}" dt="2024-03-22T16:49:20.654" v="44" actId="47"/>
        <pc:sldMkLst>
          <pc:docMk/>
          <pc:sldMk cId="0" sldId="590"/>
        </pc:sldMkLst>
      </pc:sldChg>
      <pc:sldChg chg="del">
        <pc:chgData name="Jennifer Baker" userId="cf055a8c-167e-4679-8fc7-d35f7f269fdb" providerId="ADAL" clId="{77A710A8-22C3-4270-9814-A716AB7B606C}" dt="2024-03-22T16:48:42.268" v="35" actId="47"/>
        <pc:sldMkLst>
          <pc:docMk/>
          <pc:sldMk cId="0" sldId="591"/>
        </pc:sldMkLst>
      </pc:sldChg>
      <pc:sldChg chg="del">
        <pc:chgData name="Jennifer Baker" userId="cf055a8c-167e-4679-8fc7-d35f7f269fdb" providerId="ADAL" clId="{77A710A8-22C3-4270-9814-A716AB7B606C}" dt="2024-03-22T16:46:57.654" v="27" actId="47"/>
        <pc:sldMkLst>
          <pc:docMk/>
          <pc:sldMk cId="0" sldId="592"/>
        </pc:sldMkLst>
      </pc:sldChg>
      <pc:sldChg chg="del">
        <pc:chgData name="Jennifer Baker" userId="cf055a8c-167e-4679-8fc7-d35f7f269fdb" providerId="ADAL" clId="{77A710A8-22C3-4270-9814-A716AB7B606C}" dt="2024-03-22T16:46:58.012" v="28" actId="47"/>
        <pc:sldMkLst>
          <pc:docMk/>
          <pc:sldMk cId="0" sldId="593"/>
        </pc:sldMkLst>
      </pc:sldChg>
      <pc:sldChg chg="del">
        <pc:chgData name="Jennifer Baker" userId="cf055a8c-167e-4679-8fc7-d35f7f269fdb" providerId="ADAL" clId="{77A710A8-22C3-4270-9814-A716AB7B606C}" dt="2024-03-22T16:46:58.461" v="29" actId="47"/>
        <pc:sldMkLst>
          <pc:docMk/>
          <pc:sldMk cId="0" sldId="594"/>
        </pc:sldMkLst>
      </pc:sldChg>
      <pc:sldChg chg="del">
        <pc:chgData name="Jennifer Baker" userId="cf055a8c-167e-4679-8fc7-d35f7f269fdb" providerId="ADAL" clId="{77A710A8-22C3-4270-9814-A716AB7B606C}" dt="2024-03-22T16:46:58.965" v="30" actId="47"/>
        <pc:sldMkLst>
          <pc:docMk/>
          <pc:sldMk cId="0" sldId="595"/>
        </pc:sldMkLst>
      </pc:sldChg>
      <pc:sldChg chg="del">
        <pc:chgData name="Jennifer Baker" userId="cf055a8c-167e-4679-8fc7-d35f7f269fdb" providerId="ADAL" clId="{77A710A8-22C3-4270-9814-A716AB7B606C}" dt="2024-03-22T16:46:59.461" v="31" actId="47"/>
        <pc:sldMkLst>
          <pc:docMk/>
          <pc:sldMk cId="0" sldId="596"/>
        </pc:sldMkLst>
      </pc:sldChg>
      <pc:sldChg chg="del">
        <pc:chgData name="Jennifer Baker" userId="cf055a8c-167e-4679-8fc7-d35f7f269fdb" providerId="ADAL" clId="{77A710A8-22C3-4270-9814-A716AB7B606C}" dt="2024-03-22T18:08:28.617" v="78" actId="47"/>
        <pc:sldMkLst>
          <pc:docMk/>
          <pc:sldMk cId="0" sldId="597"/>
        </pc:sldMkLst>
      </pc:sldChg>
      <pc:sldChg chg="del">
        <pc:chgData name="Jennifer Baker" userId="cf055a8c-167e-4679-8fc7-d35f7f269fdb" providerId="ADAL" clId="{77A710A8-22C3-4270-9814-A716AB7B606C}" dt="2024-03-22T18:08:29.536" v="79" actId="47"/>
        <pc:sldMkLst>
          <pc:docMk/>
          <pc:sldMk cId="0" sldId="598"/>
        </pc:sldMkLst>
      </pc:sldChg>
      <pc:sldChg chg="del">
        <pc:chgData name="Jennifer Baker" userId="cf055a8c-167e-4679-8fc7-d35f7f269fdb" providerId="ADAL" clId="{77A710A8-22C3-4270-9814-A716AB7B606C}" dt="2024-03-22T17:49:14.612" v="60" actId="47"/>
        <pc:sldMkLst>
          <pc:docMk/>
          <pc:sldMk cId="0" sldId="599"/>
        </pc:sldMkLst>
      </pc:sldChg>
      <pc:sldChg chg="add del">
        <pc:chgData name="Jennifer Baker" userId="cf055a8c-167e-4679-8fc7-d35f7f269fdb" providerId="ADAL" clId="{77A710A8-22C3-4270-9814-A716AB7B606C}" dt="2024-03-22T17:50:48.527" v="69" actId="47"/>
        <pc:sldMkLst>
          <pc:docMk/>
          <pc:sldMk cId="0" sldId="600"/>
        </pc:sldMkLst>
      </pc:sldChg>
      <pc:sldChg chg="add del">
        <pc:chgData name="Jennifer Baker" userId="cf055a8c-167e-4679-8fc7-d35f7f269fdb" providerId="ADAL" clId="{77A710A8-22C3-4270-9814-A716AB7B606C}" dt="2024-03-22T17:50:49.034" v="70" actId="47"/>
        <pc:sldMkLst>
          <pc:docMk/>
          <pc:sldMk cId="0" sldId="601"/>
        </pc:sldMkLst>
      </pc:sldChg>
      <pc:sldChg chg="del">
        <pc:chgData name="Jennifer Baker" userId="cf055a8c-167e-4679-8fc7-d35f7f269fdb" providerId="ADAL" clId="{77A710A8-22C3-4270-9814-A716AB7B606C}" dt="2024-03-22T17:50:50.540" v="71" actId="47"/>
        <pc:sldMkLst>
          <pc:docMk/>
          <pc:sldMk cId="0" sldId="602"/>
        </pc:sldMkLst>
      </pc:sldChg>
      <pc:sldChg chg="del">
        <pc:chgData name="Jennifer Baker" userId="cf055a8c-167e-4679-8fc7-d35f7f269fdb" providerId="ADAL" clId="{77A710A8-22C3-4270-9814-A716AB7B606C}" dt="2024-03-22T17:50:51.307" v="72" actId="47"/>
        <pc:sldMkLst>
          <pc:docMk/>
          <pc:sldMk cId="0" sldId="603"/>
        </pc:sldMkLst>
      </pc:sldChg>
      <pc:sldChg chg="del">
        <pc:chgData name="Jennifer Baker" userId="cf055a8c-167e-4679-8fc7-d35f7f269fdb" providerId="ADAL" clId="{77A710A8-22C3-4270-9814-A716AB7B606C}" dt="2024-03-22T16:39:53.914" v="21" actId="47"/>
        <pc:sldMkLst>
          <pc:docMk/>
          <pc:sldMk cId="0" sldId="604"/>
        </pc:sldMkLst>
      </pc:sldChg>
      <pc:sldChg chg="add del">
        <pc:chgData name="Jennifer Baker" userId="cf055a8c-167e-4679-8fc7-d35f7f269fdb" providerId="ADAL" clId="{77A710A8-22C3-4270-9814-A716AB7B606C}" dt="2024-03-22T16:49:21.103" v="45" actId="47"/>
        <pc:sldMkLst>
          <pc:docMk/>
          <pc:sldMk cId="0" sldId="605"/>
        </pc:sldMkLst>
      </pc:sldChg>
      <pc:sldChg chg="add">
        <pc:chgData name="Jennifer Baker" userId="cf055a8c-167e-4679-8fc7-d35f7f269fdb" providerId="ADAL" clId="{77A710A8-22C3-4270-9814-A716AB7B606C}" dt="2024-03-22T16:27:53.740" v="0"/>
        <pc:sldMkLst>
          <pc:docMk/>
          <pc:sldMk cId="0" sldId="606"/>
        </pc:sldMkLst>
      </pc:sldChg>
      <pc:sldChg chg="add">
        <pc:chgData name="Jennifer Baker" userId="cf055a8c-167e-4679-8fc7-d35f7f269fdb" providerId="ADAL" clId="{77A710A8-22C3-4270-9814-A716AB7B606C}" dt="2024-03-22T16:28:44.223" v="1"/>
        <pc:sldMkLst>
          <pc:docMk/>
          <pc:sldMk cId="0" sldId="607"/>
        </pc:sldMkLst>
      </pc:sldChg>
      <pc:sldChg chg="add">
        <pc:chgData name="Jennifer Baker" userId="cf055a8c-167e-4679-8fc7-d35f7f269fdb" providerId="ADAL" clId="{77A710A8-22C3-4270-9814-A716AB7B606C}" dt="2024-03-22T16:29:35.481" v="2"/>
        <pc:sldMkLst>
          <pc:docMk/>
          <pc:sldMk cId="0" sldId="608"/>
        </pc:sldMkLst>
      </pc:sldChg>
      <pc:sldChg chg="add">
        <pc:chgData name="Jennifer Baker" userId="cf055a8c-167e-4679-8fc7-d35f7f269fdb" providerId="ADAL" clId="{77A710A8-22C3-4270-9814-A716AB7B606C}" dt="2024-03-22T16:31:21.776" v="3"/>
        <pc:sldMkLst>
          <pc:docMk/>
          <pc:sldMk cId="0" sldId="610"/>
        </pc:sldMkLst>
      </pc:sldChg>
      <pc:sldChg chg="add">
        <pc:chgData name="Jennifer Baker" userId="cf055a8c-167e-4679-8fc7-d35f7f269fdb" providerId="ADAL" clId="{77A710A8-22C3-4270-9814-A716AB7B606C}" dt="2024-03-22T16:32:43.501" v="10"/>
        <pc:sldMkLst>
          <pc:docMk/>
          <pc:sldMk cId="0" sldId="611"/>
        </pc:sldMkLst>
      </pc:sldChg>
      <pc:sldChg chg="add">
        <pc:chgData name="Jennifer Baker" userId="cf055a8c-167e-4679-8fc7-d35f7f269fdb" providerId="ADAL" clId="{77A710A8-22C3-4270-9814-A716AB7B606C}" dt="2024-03-22T16:33:47.197" v="11"/>
        <pc:sldMkLst>
          <pc:docMk/>
          <pc:sldMk cId="0" sldId="612"/>
        </pc:sldMkLst>
      </pc:sldChg>
      <pc:sldChg chg="add">
        <pc:chgData name="Jennifer Baker" userId="cf055a8c-167e-4679-8fc7-d35f7f269fdb" providerId="ADAL" clId="{77A710A8-22C3-4270-9814-A716AB7B606C}" dt="2024-03-22T16:34:59.805" v="12"/>
        <pc:sldMkLst>
          <pc:docMk/>
          <pc:sldMk cId="0" sldId="613"/>
        </pc:sldMkLst>
      </pc:sldChg>
      <pc:sldChg chg="add">
        <pc:chgData name="Jennifer Baker" userId="cf055a8c-167e-4679-8fc7-d35f7f269fdb" providerId="ADAL" clId="{77A710A8-22C3-4270-9814-A716AB7B606C}" dt="2024-03-22T16:36:53.075" v="13"/>
        <pc:sldMkLst>
          <pc:docMk/>
          <pc:sldMk cId="0" sldId="614"/>
        </pc:sldMkLst>
      </pc:sldChg>
      <pc:sldChg chg="add">
        <pc:chgData name="Jennifer Baker" userId="cf055a8c-167e-4679-8fc7-d35f7f269fdb" providerId="ADAL" clId="{77A710A8-22C3-4270-9814-A716AB7B606C}" dt="2024-03-22T16:37:52.052" v="14"/>
        <pc:sldMkLst>
          <pc:docMk/>
          <pc:sldMk cId="0" sldId="615"/>
        </pc:sldMkLst>
      </pc:sldChg>
      <pc:sldChg chg="add">
        <pc:chgData name="Jennifer Baker" userId="cf055a8c-167e-4679-8fc7-d35f7f269fdb" providerId="ADAL" clId="{77A710A8-22C3-4270-9814-A716AB7B606C}" dt="2024-03-22T16:39:01.204" v="15"/>
        <pc:sldMkLst>
          <pc:docMk/>
          <pc:sldMk cId="0" sldId="616"/>
        </pc:sldMkLst>
      </pc:sldChg>
      <pc:sldChg chg="add">
        <pc:chgData name="Jennifer Baker" userId="cf055a8c-167e-4679-8fc7-d35f7f269fdb" providerId="ADAL" clId="{77A710A8-22C3-4270-9814-A716AB7B606C}" dt="2024-03-22T16:39:48.046" v="16"/>
        <pc:sldMkLst>
          <pc:docMk/>
          <pc:sldMk cId="0" sldId="617"/>
        </pc:sldMkLst>
      </pc:sldChg>
      <pc:sldChg chg="add del">
        <pc:chgData name="Jennifer Baker" userId="cf055a8c-167e-4679-8fc7-d35f7f269fdb" providerId="ADAL" clId="{77A710A8-22C3-4270-9814-A716AB7B606C}" dt="2024-03-22T16:49:22.759" v="47" actId="47"/>
        <pc:sldMkLst>
          <pc:docMk/>
          <pc:sldMk cId="0" sldId="618"/>
        </pc:sldMkLst>
      </pc:sldChg>
      <pc:sldChg chg="add del">
        <pc:chgData name="Jennifer Baker" userId="cf055a8c-167e-4679-8fc7-d35f7f269fdb" providerId="ADAL" clId="{77A710A8-22C3-4270-9814-A716AB7B606C}" dt="2024-03-22T16:53:09.899" v="54" actId="47"/>
        <pc:sldMkLst>
          <pc:docMk/>
          <pc:sldMk cId="0" sldId="619"/>
        </pc:sldMkLst>
      </pc:sldChg>
      <pc:sldChg chg="add del">
        <pc:chgData name="Jennifer Baker" userId="cf055a8c-167e-4679-8fc7-d35f7f269fdb" providerId="ADAL" clId="{77A710A8-22C3-4270-9814-A716AB7B606C}" dt="2024-03-22T16:53:09.417" v="53" actId="47"/>
        <pc:sldMkLst>
          <pc:docMk/>
          <pc:sldMk cId="0" sldId="620"/>
        </pc:sldMkLst>
      </pc:sldChg>
      <pc:sldChg chg="add">
        <pc:chgData name="Jennifer Baker" userId="cf055a8c-167e-4679-8fc7-d35f7f269fdb" providerId="ADAL" clId="{77A710A8-22C3-4270-9814-A716AB7B606C}" dt="2024-03-22T16:48:39.928" v="34"/>
        <pc:sldMkLst>
          <pc:docMk/>
          <pc:sldMk cId="935503937" sldId="621"/>
        </pc:sldMkLst>
      </pc:sldChg>
      <pc:sldChg chg="add del">
        <pc:chgData name="Jennifer Baker" userId="cf055a8c-167e-4679-8fc7-d35f7f269fdb" providerId="ADAL" clId="{77A710A8-22C3-4270-9814-A716AB7B606C}" dt="2024-03-22T16:48:35.313" v="33" actId="2696"/>
        <pc:sldMkLst>
          <pc:docMk/>
          <pc:sldMk cId="935503937" sldId="621"/>
        </pc:sldMkLst>
      </pc:sldChg>
      <pc:sldChg chg="add">
        <pc:chgData name="Jennifer Baker" userId="cf055a8c-167e-4679-8fc7-d35f7f269fdb" providerId="ADAL" clId="{77A710A8-22C3-4270-9814-A716AB7B606C}" dt="2024-03-22T16:53:17.185" v="57"/>
        <pc:sldMkLst>
          <pc:docMk/>
          <pc:sldMk cId="0" sldId="622"/>
        </pc:sldMkLst>
      </pc:sldChg>
      <pc:sldChg chg="add">
        <pc:chgData name="Jennifer Baker" userId="cf055a8c-167e-4679-8fc7-d35f7f269fdb" providerId="ADAL" clId="{77A710A8-22C3-4270-9814-A716AB7B606C}" dt="2024-03-22T17:49:12.221" v="59"/>
        <pc:sldMkLst>
          <pc:docMk/>
          <pc:sldMk cId="0" sldId="623"/>
        </pc:sldMkLst>
      </pc:sldChg>
      <pc:sldChg chg="add">
        <pc:chgData name="Jennifer Baker" userId="cf055a8c-167e-4679-8fc7-d35f7f269fdb" providerId="ADAL" clId="{77A710A8-22C3-4270-9814-A716AB7B606C}" dt="2024-03-22T17:52:30.643" v="73"/>
        <pc:sldMkLst>
          <pc:docMk/>
          <pc:sldMk cId="0" sldId="624"/>
        </pc:sldMkLst>
      </pc:sldChg>
      <pc:sldChg chg="add">
        <pc:chgData name="Jennifer Baker" userId="cf055a8c-167e-4679-8fc7-d35f7f269fdb" providerId="ADAL" clId="{77A710A8-22C3-4270-9814-A716AB7B606C}" dt="2024-03-22T17:55:13.962" v="74"/>
        <pc:sldMkLst>
          <pc:docMk/>
          <pc:sldMk cId="0" sldId="625"/>
        </pc:sldMkLst>
      </pc:sldChg>
      <pc:sldChg chg="add">
        <pc:chgData name="Jennifer Baker" userId="cf055a8c-167e-4679-8fc7-d35f7f269fdb" providerId="ADAL" clId="{77A710A8-22C3-4270-9814-A716AB7B606C}" dt="2024-03-22T17:56:41.592" v="75"/>
        <pc:sldMkLst>
          <pc:docMk/>
          <pc:sldMk cId="0" sldId="626"/>
        </pc:sldMkLst>
      </pc:sldChg>
      <pc:sldChg chg="add">
        <pc:chgData name="Jennifer Baker" userId="cf055a8c-167e-4679-8fc7-d35f7f269fdb" providerId="ADAL" clId="{77A710A8-22C3-4270-9814-A716AB7B606C}" dt="2024-03-22T17:58:37.669" v="76"/>
        <pc:sldMkLst>
          <pc:docMk/>
          <pc:sldMk cId="0" sldId="627"/>
        </pc:sldMkLst>
      </pc:sldChg>
      <pc:sldChg chg="add">
        <pc:chgData name="Jennifer Baker" userId="cf055a8c-167e-4679-8fc7-d35f7f269fdb" providerId="ADAL" clId="{77A710A8-22C3-4270-9814-A716AB7B606C}" dt="2024-03-22T18:00:54.652" v="77"/>
        <pc:sldMkLst>
          <pc:docMk/>
          <pc:sldMk cId="0" sldId="628"/>
        </pc:sldMkLst>
      </pc:sldChg>
      <pc:sldChg chg="add">
        <pc:chgData name="Jennifer Baker" userId="cf055a8c-167e-4679-8fc7-d35f7f269fdb" providerId="ADAL" clId="{77A710A8-22C3-4270-9814-A716AB7B606C}" dt="2024-03-22T18:09:05.654" v="80"/>
        <pc:sldMkLst>
          <pc:docMk/>
          <pc:sldMk cId="0" sldId="629"/>
        </pc:sldMkLst>
      </pc:sldChg>
      <pc:sldChg chg="add">
        <pc:chgData name="Jennifer Baker" userId="cf055a8c-167e-4679-8fc7-d35f7f269fdb" providerId="ADAL" clId="{77A710A8-22C3-4270-9814-A716AB7B606C}" dt="2024-03-22T18:10:26.867" v="81"/>
        <pc:sldMkLst>
          <pc:docMk/>
          <pc:sldMk cId="0" sldId="6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40966-6259-43CF-A728-EF8B043C211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A66BA-B08E-4CCD-B928-B95D1DD3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63504-EB27-24F0-FE0C-044E6BD8E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>
            <a:extLst>
              <a:ext uri="{FF2B5EF4-FFF2-40B4-BE49-F238E27FC236}">
                <a16:creationId xmlns:a16="http://schemas.microsoft.com/office/drawing/2014/main" id="{F302349D-F208-543C-306C-F1F26C08F7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14981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1 - 6	</a:t>
            </a:r>
            <a:br>
              <a:rPr lang="en-US" dirty="0"/>
            </a:br>
            <a:r>
              <a:rPr lang="en-US" dirty="0"/>
              <a:t>		Critical Thinking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81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1 - 6	</a:t>
            </a:r>
            <a:br>
              <a:rPr lang="en-US" dirty="0"/>
            </a:br>
            <a:r>
              <a:rPr lang="en-US" dirty="0"/>
              <a:t>		Problem Solving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43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1 - 6	</a:t>
            </a:r>
            <a:br>
              <a:rPr lang="en-US" dirty="0"/>
            </a:br>
            <a:r>
              <a:rPr lang="en-US" dirty="0"/>
              <a:t>		Comprehension Reading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33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97551-8819-936B-BA92-9A53A0011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  <a:extLst>
              <a:ext uri="{FF2B5EF4-FFF2-40B4-BE49-F238E27FC236}">
                <a16:creationId xmlns:a16="http://schemas.microsoft.com/office/drawing/2014/main" id="{F8863B3C-011A-B3CF-6B23-CBC537167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>
            <a:extLst>
              <a:ext uri="{FF2B5EF4-FFF2-40B4-BE49-F238E27FC236}">
                <a16:creationId xmlns:a16="http://schemas.microsoft.com/office/drawing/2014/main" id="{9C956EA7-A5D1-1084-343B-4775145E7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  <p:extLst>
      <p:ext uri="{BB962C8B-B14F-4D97-AF65-F5344CB8AC3E}">
        <p14:creationId xmlns:p14="http://schemas.microsoft.com/office/powerpoint/2010/main" val="935503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7 - 8	</a:t>
            </a:r>
            <a:br>
              <a:rPr lang="en-US" dirty="0"/>
            </a:br>
            <a:r>
              <a:rPr lang="en-US" dirty="0"/>
              <a:t>		Critical Thinking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17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7 - 8	</a:t>
            </a:r>
            <a:br>
              <a:rPr lang="en-US" dirty="0"/>
            </a:br>
            <a:r>
              <a:rPr lang="en-US" dirty="0"/>
              <a:t>		Problem Solving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17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7 - 8	</a:t>
            </a:r>
            <a:br>
              <a:rPr lang="en-US" dirty="0"/>
            </a:br>
            <a:r>
              <a:rPr lang="en-US" dirty="0"/>
              <a:t>		Comprehension Reading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253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7 - 8	</a:t>
            </a:r>
            <a:br>
              <a:rPr lang="en-US" dirty="0"/>
            </a:br>
            <a:r>
              <a:rPr lang="en-US" dirty="0"/>
              <a:t>		Communication Writing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27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e447f95-e8d3-40a5-bcc3-962098147560">
      <Terms xmlns="http://schemas.microsoft.com/office/infopath/2007/PartnerControls"/>
    </lcf76f155ced4ddcb4097134ff3c332f>
    <TaxCatchAll xmlns="f31187d4-1222-4893-975a-f7acb70213e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AA46BCD1C3C344B76B0D23D8C29322" ma:contentTypeVersion="18" ma:contentTypeDescription="Create a new document." ma:contentTypeScope="" ma:versionID="a4168206f90240d58f12e60ef0cd8880">
  <xsd:schema xmlns:xsd="http://www.w3.org/2001/XMLSchema" xmlns:xs="http://www.w3.org/2001/XMLSchema" xmlns:p="http://schemas.microsoft.com/office/2006/metadata/properties" xmlns:ns2="f31187d4-1222-4893-975a-f7acb70213ea" xmlns:ns3="fe447f95-e8d3-40a5-bcc3-962098147560" targetNamespace="http://schemas.microsoft.com/office/2006/metadata/properties" ma:root="true" ma:fieldsID="c95995e995cdc475340688ab63ba665b" ns2:_="" ns3:_="">
    <xsd:import namespace="f31187d4-1222-4893-975a-f7acb70213ea"/>
    <xsd:import namespace="fe447f95-e8d3-40a5-bcc3-96209814756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187d4-1222-4893-975a-f7acb70213e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4ba26410-5828-40bb-afdc-f7ffcb9a912d}" ma:internalName="TaxCatchAll" ma:showField="CatchAllData" ma:web="f31187d4-1222-4893-975a-f7acb70213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447f95-e8d3-40a5-bcc3-9620981475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7941fc7-f2ae-4929-aac6-f229c07002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06C5F86D-8056-4791-9223-547067636FE4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80b14d0c-b015-4a16-a00d-1807175b1aeb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a2a0778e-6413-4af2-924c-1ad2f458be1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F33C037-E74B-4EBF-9B72-A38EC9CB28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4CF47E-F7D1-4099-9A41-6F5A6D429CCE}"/>
</file>

<file path=customXml/itemProps4.xml><?xml version="1.0" encoding="utf-8"?>
<ds:datastoreItem xmlns:ds="http://schemas.openxmlformats.org/officeDocument/2006/customXml" ds:itemID="{24294C03-BAA1-4AE4-B298-5850AAE0D41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730</TotalTime>
  <Words>1372</Words>
  <Application>Microsoft Office PowerPoint</Application>
  <PresentationFormat>Widescreen</PresentationFormat>
  <Paragraphs>709</Paragraphs>
  <Slides>33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Custom Design</vt:lpstr>
      <vt:lpstr>  Report Card Marks  1 - 6    Critical Thinking</vt:lpstr>
      <vt:lpstr>Gr 1-6 Term Graphs</vt:lpstr>
      <vt:lpstr>Gr 1-6 Term Graphs</vt:lpstr>
      <vt:lpstr>Gr 1-6 Term Graphs</vt:lpstr>
      <vt:lpstr>Gr 1-6 Term Graphs</vt:lpstr>
      <vt:lpstr>Gr 1-6 Term Graphs</vt:lpstr>
      <vt:lpstr>Gr 1-6 Term Graphs</vt:lpstr>
      <vt:lpstr>  Report Card Marks  1 - 6    Problem Solving</vt:lpstr>
      <vt:lpstr>Gr 1-6 Term Graphs</vt:lpstr>
      <vt:lpstr>Gr 1-6 Term Graphs</vt:lpstr>
      <vt:lpstr>Gr 1-6 Term Graphs</vt:lpstr>
      <vt:lpstr>Gr 1-6 Term Graphs</vt:lpstr>
      <vt:lpstr>Gr 1-6 Term Graphs</vt:lpstr>
      <vt:lpstr>Gr 1-6 Term Graphs</vt:lpstr>
      <vt:lpstr>  Report Card Marks  1 - 6    Comprehension Reading</vt:lpstr>
      <vt:lpstr>Gr 1-6 Term Graphs</vt:lpstr>
      <vt:lpstr>Gr 1-6 Term Graphs</vt:lpstr>
      <vt:lpstr>Gr 1-6 Term Graphs</vt:lpstr>
      <vt:lpstr>Gr 1-6 Term Graphs</vt:lpstr>
      <vt:lpstr>Gr 1-6 Term Graphs</vt:lpstr>
      <vt:lpstr>Gr 1-6 Term Graphs</vt:lpstr>
      <vt:lpstr>  Report Card Marks  7 - 8    Critical Thinking</vt:lpstr>
      <vt:lpstr>Gr 7-8 Term Graphs</vt:lpstr>
      <vt:lpstr>Gr 7-8 Term Graphs</vt:lpstr>
      <vt:lpstr>  Report Card Marks  7 - 8    Problem Solving</vt:lpstr>
      <vt:lpstr>Gr 7-8 Term Graphs</vt:lpstr>
      <vt:lpstr>Gr 7-8 Term Graphs</vt:lpstr>
      <vt:lpstr>  Report Card Marks  7 - 8    Comprehension Reading</vt:lpstr>
      <vt:lpstr>Gr 7-8 Term Graphs</vt:lpstr>
      <vt:lpstr>Gr 7-8 Term Graphs</vt:lpstr>
      <vt:lpstr>  Report Card Marks  7 - 8    Communication Writing</vt:lpstr>
      <vt:lpstr>Gr 7-8 Term Graphs</vt:lpstr>
      <vt:lpstr>Gr 7-8 Term Graphs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Jennifer Baker</cp:lastModifiedBy>
  <cp:revision>53</cp:revision>
  <dcterms:created xsi:type="dcterms:W3CDTF">2016-09-04T11:54:55Z</dcterms:created>
  <dcterms:modified xsi:type="dcterms:W3CDTF">2024-03-22T18:10:30Z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0x010100E59396DD3D8C814897A5CCCB4E0EECB2</vt:lpwstr>
  </property>
</Properties>
</file>