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4"/>
  </p:notesMasterIdLst>
  <p:sldIdLst>
    <p:sldId id="280" r:id="rId5"/>
    <p:sldId id="361" r:id="rId6"/>
    <p:sldId id="384" r:id="rId7"/>
    <p:sldId id="363" r:id="rId8"/>
    <p:sldId id="385" r:id="rId9"/>
    <p:sldId id="365" r:id="rId10"/>
    <p:sldId id="386" r:id="rId11"/>
    <p:sldId id="366" r:id="rId12"/>
    <p:sldId id="257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75" d="100"/>
          <a:sy n="75" d="100"/>
        </p:scale>
        <p:origin x="77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Baker" userId="cf055a8c-167e-4679-8fc7-d35f7f269fdb" providerId="ADAL" clId="{2DB0FF4F-8400-48C5-9D44-9D366ED46C0F}"/>
    <pc:docChg chg="addSld delSld modSld">
      <pc:chgData name="Jennifer Baker" userId="cf055a8c-167e-4679-8fc7-d35f7f269fdb" providerId="ADAL" clId="{2DB0FF4F-8400-48C5-9D44-9D366ED46C0F}" dt="2024-03-21T20:07:02.723" v="119" actId="20577"/>
      <pc:docMkLst>
        <pc:docMk/>
      </pc:docMkLst>
      <pc:sldChg chg="addSp modSp add del mod">
        <pc:chgData name="Jennifer Baker" userId="cf055a8c-167e-4679-8fc7-d35f7f269fdb" providerId="ADAL" clId="{2DB0FF4F-8400-48C5-9D44-9D366ED46C0F}" dt="2024-03-21T16:00:58.135" v="59" actId="1076"/>
        <pc:sldMkLst>
          <pc:docMk/>
          <pc:sldMk cId="0" sldId="257"/>
        </pc:sldMkLst>
        <pc:spChg chg="add mod">
          <ac:chgData name="Jennifer Baker" userId="cf055a8c-167e-4679-8fc7-d35f7f269fdb" providerId="ADAL" clId="{2DB0FF4F-8400-48C5-9D44-9D366ED46C0F}" dt="2024-03-14T15:28:13.133" v="33"/>
          <ac:spMkLst>
            <pc:docMk/>
            <pc:sldMk cId="0" sldId="257"/>
            <ac:spMk id="2" creationId="{00A2EC4C-CF6A-6E81-4626-5BEAA2A4804E}"/>
          </ac:spMkLst>
        </pc:spChg>
        <pc:spChg chg="add mod">
          <ac:chgData name="Jennifer Baker" userId="cf055a8c-167e-4679-8fc7-d35f7f269fdb" providerId="ADAL" clId="{2DB0FF4F-8400-48C5-9D44-9D366ED46C0F}" dt="2024-03-12T20:22:57.277" v="7"/>
          <ac:spMkLst>
            <pc:docMk/>
            <pc:sldMk cId="0" sldId="257"/>
            <ac:spMk id="2" creationId="{1C51C3E7-87A5-95D9-E102-891DB21A4A4A}"/>
          </ac:spMkLst>
        </pc:spChg>
        <pc:spChg chg="add mod">
          <ac:chgData name="Jennifer Baker" userId="cf055a8c-167e-4679-8fc7-d35f7f269fdb" providerId="ADAL" clId="{2DB0FF4F-8400-48C5-9D44-9D366ED46C0F}" dt="2024-03-21T16:00:58.135" v="59" actId="1076"/>
          <ac:spMkLst>
            <pc:docMk/>
            <pc:sldMk cId="0" sldId="257"/>
            <ac:spMk id="2" creationId="{51BD3BC7-586C-41BE-5AD7-99800986005F}"/>
          </ac:spMkLst>
        </pc:spChg>
        <pc:picChg chg="mod">
          <ac:chgData name="Jennifer Baker" userId="cf055a8c-167e-4679-8fc7-d35f7f269fdb" providerId="ADAL" clId="{2DB0FF4F-8400-48C5-9D44-9D366ED46C0F}" dt="2024-03-21T16:00:50.995" v="58" actId="1076"/>
          <ac:picMkLst>
            <pc:docMk/>
            <pc:sldMk cId="0" sldId="257"/>
            <ac:picMk id="3" creationId="{00000000-0000-0000-0000-000000000000}"/>
          </ac:picMkLst>
        </pc:picChg>
      </pc:sldChg>
      <pc:sldChg chg="modSp mod">
        <pc:chgData name="Jennifer Baker" userId="cf055a8c-167e-4679-8fc7-d35f7f269fdb" providerId="ADAL" clId="{2DB0FF4F-8400-48C5-9D44-9D366ED46C0F}" dt="2024-03-21T20:05:05.476" v="73" actId="20577"/>
        <pc:sldMkLst>
          <pc:docMk/>
          <pc:sldMk cId="355125779" sldId="361"/>
        </pc:sldMkLst>
        <pc:spChg chg="mod">
          <ac:chgData name="Jennifer Baker" userId="cf055a8c-167e-4679-8fc7-d35f7f269fdb" providerId="ADAL" clId="{2DB0FF4F-8400-48C5-9D44-9D366ED46C0F}" dt="2024-03-14T15:19:29.044" v="15" actId="20577"/>
          <ac:spMkLst>
            <pc:docMk/>
            <pc:sldMk cId="355125779" sldId="361"/>
            <ac:spMk id="2" creationId="{00000000-0000-0000-0000-000000000000}"/>
          </ac:spMkLst>
        </pc:spChg>
        <pc:spChg chg="mod">
          <ac:chgData name="Jennifer Baker" userId="cf055a8c-167e-4679-8fc7-d35f7f269fdb" providerId="ADAL" clId="{2DB0FF4F-8400-48C5-9D44-9D366ED46C0F}" dt="2024-03-21T20:05:05.476" v="73" actId="20577"/>
          <ac:spMkLst>
            <pc:docMk/>
            <pc:sldMk cId="355125779" sldId="361"/>
            <ac:spMk id="3" creationId="{00000000-0000-0000-0000-000000000000}"/>
          </ac:spMkLst>
        </pc:spChg>
      </pc:sldChg>
      <pc:sldChg chg="modSp mod">
        <pc:chgData name="Jennifer Baker" userId="cf055a8c-167e-4679-8fc7-d35f7f269fdb" providerId="ADAL" clId="{2DB0FF4F-8400-48C5-9D44-9D366ED46C0F}" dt="2024-03-21T20:06:24.020" v="87" actId="20577"/>
        <pc:sldMkLst>
          <pc:docMk/>
          <pc:sldMk cId="635891893" sldId="363"/>
        </pc:sldMkLst>
        <pc:spChg chg="mod">
          <ac:chgData name="Jennifer Baker" userId="cf055a8c-167e-4679-8fc7-d35f7f269fdb" providerId="ADAL" clId="{2DB0FF4F-8400-48C5-9D44-9D366ED46C0F}" dt="2024-03-14T15:27:26.993" v="31" actId="20577"/>
          <ac:spMkLst>
            <pc:docMk/>
            <pc:sldMk cId="635891893" sldId="363"/>
            <ac:spMk id="2" creationId="{00000000-0000-0000-0000-000000000000}"/>
          </ac:spMkLst>
        </pc:spChg>
        <pc:spChg chg="mod">
          <ac:chgData name="Jennifer Baker" userId="cf055a8c-167e-4679-8fc7-d35f7f269fdb" providerId="ADAL" clId="{2DB0FF4F-8400-48C5-9D44-9D366ED46C0F}" dt="2024-03-21T20:06:24.020" v="87" actId="20577"/>
          <ac:spMkLst>
            <pc:docMk/>
            <pc:sldMk cId="635891893" sldId="363"/>
            <ac:spMk id="3" creationId="{00000000-0000-0000-0000-000000000000}"/>
          </ac:spMkLst>
        </pc:spChg>
      </pc:sldChg>
      <pc:sldChg chg="modSp add del mod">
        <pc:chgData name="Jennifer Baker" userId="cf055a8c-167e-4679-8fc7-d35f7f269fdb" providerId="ADAL" clId="{2DB0FF4F-8400-48C5-9D44-9D366ED46C0F}" dt="2024-03-21T20:06:44.386" v="101" actId="20577"/>
        <pc:sldMkLst>
          <pc:docMk/>
          <pc:sldMk cId="683689103" sldId="365"/>
        </pc:sldMkLst>
        <pc:spChg chg="mod">
          <ac:chgData name="Jennifer Baker" userId="cf055a8c-167e-4679-8fc7-d35f7f269fdb" providerId="ADAL" clId="{2DB0FF4F-8400-48C5-9D44-9D366ED46C0F}" dt="2024-03-14T15:28:34.258" v="38" actId="20577"/>
          <ac:spMkLst>
            <pc:docMk/>
            <pc:sldMk cId="683689103" sldId="365"/>
            <ac:spMk id="2" creationId="{00000000-0000-0000-0000-000000000000}"/>
          </ac:spMkLst>
        </pc:spChg>
        <pc:spChg chg="mod">
          <ac:chgData name="Jennifer Baker" userId="cf055a8c-167e-4679-8fc7-d35f7f269fdb" providerId="ADAL" clId="{2DB0FF4F-8400-48C5-9D44-9D366ED46C0F}" dt="2024-03-21T20:06:44.386" v="101" actId="20577"/>
          <ac:spMkLst>
            <pc:docMk/>
            <pc:sldMk cId="683689103" sldId="365"/>
            <ac:spMk id="3" creationId="{00000000-0000-0000-0000-000000000000}"/>
          </ac:spMkLst>
        </pc:spChg>
      </pc:sldChg>
      <pc:sldChg chg="modSp mod">
        <pc:chgData name="Jennifer Baker" userId="cf055a8c-167e-4679-8fc7-d35f7f269fdb" providerId="ADAL" clId="{2DB0FF4F-8400-48C5-9D44-9D366ED46C0F}" dt="2024-03-21T20:07:02.723" v="119" actId="20577"/>
        <pc:sldMkLst>
          <pc:docMk/>
          <pc:sldMk cId="2239630422" sldId="366"/>
        </pc:sldMkLst>
        <pc:spChg chg="mod">
          <ac:chgData name="Jennifer Baker" userId="cf055a8c-167e-4679-8fc7-d35f7f269fdb" providerId="ADAL" clId="{2DB0FF4F-8400-48C5-9D44-9D366ED46C0F}" dt="2024-03-14T15:27:17.656" v="27" actId="20577"/>
          <ac:spMkLst>
            <pc:docMk/>
            <pc:sldMk cId="2239630422" sldId="366"/>
            <ac:spMk id="2" creationId="{00000000-0000-0000-0000-000000000000}"/>
          </ac:spMkLst>
        </pc:spChg>
        <pc:spChg chg="mod">
          <ac:chgData name="Jennifer Baker" userId="cf055a8c-167e-4679-8fc7-d35f7f269fdb" providerId="ADAL" clId="{2DB0FF4F-8400-48C5-9D44-9D366ED46C0F}" dt="2024-03-21T20:07:02.723" v="119" actId="20577"/>
          <ac:spMkLst>
            <pc:docMk/>
            <pc:sldMk cId="2239630422" sldId="366"/>
            <ac:spMk id="3" creationId="{00000000-0000-0000-0000-000000000000}"/>
          </ac:spMkLst>
        </pc:spChg>
      </pc:sldChg>
      <pc:sldChg chg="del">
        <pc:chgData name="Jennifer Baker" userId="cf055a8c-167e-4679-8fc7-d35f7f269fdb" providerId="ADAL" clId="{2DB0FF4F-8400-48C5-9D44-9D366ED46C0F}" dt="2024-03-12T20:20:07.074" v="2" actId="47"/>
        <pc:sldMkLst>
          <pc:docMk/>
          <pc:sldMk cId="186336288" sldId="371"/>
        </pc:sldMkLst>
      </pc:sldChg>
      <pc:sldChg chg="del">
        <pc:chgData name="Jennifer Baker" userId="cf055a8c-167e-4679-8fc7-d35f7f269fdb" providerId="ADAL" clId="{2DB0FF4F-8400-48C5-9D44-9D366ED46C0F}" dt="2024-03-12T20:23:07.727" v="8" actId="47"/>
        <pc:sldMkLst>
          <pc:docMk/>
          <pc:sldMk cId="0" sldId="375"/>
        </pc:sldMkLst>
      </pc:sldChg>
      <pc:sldChg chg="del">
        <pc:chgData name="Jennifer Baker" userId="cf055a8c-167e-4679-8fc7-d35f7f269fdb" providerId="ADAL" clId="{2DB0FF4F-8400-48C5-9D44-9D366ED46C0F}" dt="2024-03-12T20:24:09.606" v="11" actId="47"/>
        <pc:sldMkLst>
          <pc:docMk/>
          <pc:sldMk cId="2437301194" sldId="377"/>
        </pc:sldMkLst>
      </pc:sldChg>
      <pc:sldChg chg="addSp modSp add del">
        <pc:chgData name="Jennifer Baker" userId="cf055a8c-167e-4679-8fc7-d35f7f269fdb" providerId="ADAL" clId="{2DB0FF4F-8400-48C5-9D44-9D366ED46C0F}" dt="2024-03-14T15:20:01.328" v="17" actId="47"/>
        <pc:sldMkLst>
          <pc:docMk/>
          <pc:sldMk cId="0" sldId="378"/>
        </pc:sldMkLst>
        <pc:spChg chg="add mod">
          <ac:chgData name="Jennifer Baker" userId="cf055a8c-167e-4679-8fc7-d35f7f269fdb" providerId="ADAL" clId="{2DB0FF4F-8400-48C5-9D44-9D366ED46C0F}" dt="2024-03-12T20:20:01.425" v="1"/>
          <ac:spMkLst>
            <pc:docMk/>
            <pc:sldMk cId="0" sldId="378"/>
            <ac:spMk id="2" creationId="{70FCFBE1-5C4E-D7FA-86B6-15E44C8487D0}"/>
          </ac:spMkLst>
        </pc:spChg>
      </pc:sldChg>
      <pc:sldChg chg="addSp modSp add del">
        <pc:chgData name="Jennifer Baker" userId="cf055a8c-167e-4679-8fc7-d35f7f269fdb" providerId="ADAL" clId="{2DB0FF4F-8400-48C5-9D44-9D366ED46C0F}" dt="2024-03-14T15:23:03.439" v="20" actId="47"/>
        <pc:sldMkLst>
          <pc:docMk/>
          <pc:sldMk cId="0" sldId="379"/>
        </pc:sldMkLst>
        <pc:spChg chg="add mod">
          <ac:chgData name="Jennifer Baker" userId="cf055a8c-167e-4679-8fc7-d35f7f269fdb" providerId="ADAL" clId="{2DB0FF4F-8400-48C5-9D44-9D366ED46C0F}" dt="2024-03-12T20:21:24.501" v="4"/>
          <ac:spMkLst>
            <pc:docMk/>
            <pc:sldMk cId="0" sldId="379"/>
            <ac:spMk id="2" creationId="{46600DDE-2A4D-46E1-1BDD-A2D33E39D403}"/>
          </ac:spMkLst>
        </pc:spChg>
      </pc:sldChg>
      <pc:sldChg chg="addSp modSp add del">
        <pc:chgData name="Jennifer Baker" userId="cf055a8c-167e-4679-8fc7-d35f7f269fdb" providerId="ADAL" clId="{2DB0FF4F-8400-48C5-9D44-9D366ED46C0F}" dt="2024-03-14T15:28:16.003" v="34" actId="47"/>
        <pc:sldMkLst>
          <pc:docMk/>
          <pc:sldMk cId="0" sldId="380"/>
        </pc:sldMkLst>
        <pc:spChg chg="add mod">
          <ac:chgData name="Jennifer Baker" userId="cf055a8c-167e-4679-8fc7-d35f7f269fdb" providerId="ADAL" clId="{2DB0FF4F-8400-48C5-9D44-9D366ED46C0F}" dt="2024-03-12T20:24:05.522" v="10"/>
          <ac:spMkLst>
            <pc:docMk/>
            <pc:sldMk cId="0" sldId="380"/>
            <ac:spMk id="2" creationId="{A3D81CFF-3899-7B70-9E09-D2B14D24F90F}"/>
          </ac:spMkLst>
        </pc:spChg>
      </pc:sldChg>
      <pc:sldChg chg="addSp modSp del">
        <pc:chgData name="Jennifer Baker" userId="cf055a8c-167e-4679-8fc7-d35f7f269fdb" providerId="ADAL" clId="{2DB0FF4F-8400-48C5-9D44-9D366ED46C0F}" dt="2024-03-21T15:51:56.561" v="40" actId="47"/>
        <pc:sldMkLst>
          <pc:docMk/>
          <pc:sldMk cId="0" sldId="381"/>
        </pc:sldMkLst>
        <pc:spChg chg="add mod">
          <ac:chgData name="Jennifer Baker" userId="cf055a8c-167e-4679-8fc7-d35f7f269fdb" providerId="ADAL" clId="{2DB0FF4F-8400-48C5-9D44-9D366ED46C0F}" dt="2024-03-14T15:19:56.682" v="16"/>
          <ac:spMkLst>
            <pc:docMk/>
            <pc:sldMk cId="0" sldId="381"/>
            <ac:spMk id="2" creationId="{5B21DA89-93DB-4F6B-EFCC-259714DCB841}"/>
          </ac:spMkLst>
        </pc:spChg>
      </pc:sldChg>
      <pc:sldChg chg="addSp modSp add del">
        <pc:chgData name="Jennifer Baker" userId="cf055a8c-167e-4679-8fc7-d35f7f269fdb" providerId="ADAL" clId="{2DB0FF4F-8400-48C5-9D44-9D366ED46C0F}" dt="2024-03-21T15:52:47.889" v="42" actId="47"/>
        <pc:sldMkLst>
          <pc:docMk/>
          <pc:sldMk cId="0" sldId="382"/>
        </pc:sldMkLst>
        <pc:spChg chg="add mod">
          <ac:chgData name="Jennifer Baker" userId="cf055a8c-167e-4679-8fc7-d35f7f269fdb" providerId="ADAL" clId="{2DB0FF4F-8400-48C5-9D44-9D366ED46C0F}" dt="2024-03-14T15:22:57.668" v="19"/>
          <ac:spMkLst>
            <pc:docMk/>
            <pc:sldMk cId="0" sldId="382"/>
            <ac:spMk id="2" creationId="{A93695DF-C4F8-44A5-04BE-AEE393E715D3}"/>
          </ac:spMkLst>
        </pc:spChg>
      </pc:sldChg>
      <pc:sldChg chg="addSp modSp add del">
        <pc:chgData name="Jennifer Baker" userId="cf055a8c-167e-4679-8fc7-d35f7f269fdb" providerId="ADAL" clId="{2DB0FF4F-8400-48C5-9D44-9D366ED46C0F}" dt="2024-03-21T15:55:07.195" v="47" actId="47"/>
        <pc:sldMkLst>
          <pc:docMk/>
          <pc:sldMk cId="0" sldId="383"/>
        </pc:sldMkLst>
        <pc:spChg chg="add mod">
          <ac:chgData name="Jennifer Baker" userId="cf055a8c-167e-4679-8fc7-d35f7f269fdb" providerId="ADAL" clId="{2DB0FF4F-8400-48C5-9D44-9D366ED46C0F}" dt="2024-03-14T15:26:46.818" v="22"/>
          <ac:spMkLst>
            <pc:docMk/>
            <pc:sldMk cId="0" sldId="383"/>
            <ac:spMk id="2" creationId="{32450DA8-C4EE-FA65-92EF-BA0B0334BE19}"/>
          </ac:spMkLst>
        </pc:spChg>
      </pc:sldChg>
      <pc:sldChg chg="addSp modSp add mod">
        <pc:chgData name="Jennifer Baker" userId="cf055a8c-167e-4679-8fc7-d35f7f269fdb" providerId="ADAL" clId="{2DB0FF4F-8400-48C5-9D44-9D366ED46C0F}" dt="2024-03-21T16:00:24.253" v="54" actId="1076"/>
        <pc:sldMkLst>
          <pc:docMk/>
          <pc:sldMk cId="0" sldId="384"/>
        </pc:sldMkLst>
        <pc:spChg chg="add mod">
          <ac:chgData name="Jennifer Baker" userId="cf055a8c-167e-4679-8fc7-d35f7f269fdb" providerId="ADAL" clId="{2DB0FF4F-8400-48C5-9D44-9D366ED46C0F}" dt="2024-03-21T15:59:56.900" v="52"/>
          <ac:spMkLst>
            <pc:docMk/>
            <pc:sldMk cId="0" sldId="384"/>
            <ac:spMk id="5" creationId="{C428F781-2A9D-1CD0-5D96-395DB6FD4E52}"/>
          </ac:spMkLst>
        </pc:spChg>
        <pc:spChg chg="add mod">
          <ac:chgData name="Jennifer Baker" userId="cf055a8c-167e-4679-8fc7-d35f7f269fdb" providerId="ADAL" clId="{2DB0FF4F-8400-48C5-9D44-9D366ED46C0F}" dt="2024-03-21T16:00:24.253" v="54" actId="1076"/>
          <ac:spMkLst>
            <pc:docMk/>
            <pc:sldMk cId="0" sldId="384"/>
            <ac:spMk id="6" creationId="{F986F9F6-0DE0-3371-1731-A375AF3EA699}"/>
          </ac:spMkLst>
        </pc:spChg>
        <pc:graphicFrameChg chg="add mod">
          <ac:chgData name="Jennifer Baker" userId="cf055a8c-167e-4679-8fc7-d35f7f269fdb" providerId="ADAL" clId="{2DB0FF4F-8400-48C5-9D44-9D366ED46C0F}" dt="2024-03-21T15:58:47.089" v="51"/>
          <ac:graphicFrameMkLst>
            <pc:docMk/>
            <pc:sldMk cId="0" sldId="384"/>
            <ac:graphicFrameMk id="2" creationId="{7F866413-9A8D-2EF1-26A1-AFE6EDCCE98E}"/>
          </ac:graphicFrameMkLst>
        </pc:graphicFrameChg>
      </pc:sldChg>
      <pc:sldChg chg="addSp modSp add">
        <pc:chgData name="Jennifer Baker" userId="cf055a8c-167e-4679-8fc7-d35f7f269fdb" providerId="ADAL" clId="{2DB0FF4F-8400-48C5-9D44-9D366ED46C0F}" dt="2024-03-21T16:01:29.922" v="61"/>
        <pc:sldMkLst>
          <pc:docMk/>
          <pc:sldMk cId="0" sldId="385"/>
        </pc:sldMkLst>
        <pc:spChg chg="add mod">
          <ac:chgData name="Jennifer Baker" userId="cf055a8c-167e-4679-8fc7-d35f7f269fdb" providerId="ADAL" clId="{2DB0FF4F-8400-48C5-9D44-9D366ED46C0F}" dt="2024-03-21T16:01:29.922" v="61"/>
          <ac:spMkLst>
            <pc:docMk/>
            <pc:sldMk cId="0" sldId="385"/>
            <ac:spMk id="2" creationId="{407A6910-876F-AF30-13AF-7F9903B56B75}"/>
          </ac:spMkLst>
        </pc:spChg>
      </pc:sldChg>
      <pc:sldChg chg="addSp modSp add del">
        <pc:chgData name="Jennifer Baker" userId="cf055a8c-167e-4679-8fc7-d35f7f269fdb" providerId="ADAL" clId="{2DB0FF4F-8400-48C5-9D44-9D366ED46C0F}" dt="2024-03-21T16:01:13.593" v="60"/>
        <pc:sldMkLst>
          <pc:docMk/>
          <pc:sldMk cId="0" sldId="386"/>
        </pc:sldMkLst>
        <pc:spChg chg="add mod">
          <ac:chgData name="Jennifer Baker" userId="cf055a8c-167e-4679-8fc7-d35f7f269fdb" providerId="ADAL" clId="{2DB0FF4F-8400-48C5-9D44-9D366ED46C0F}" dt="2024-03-21T16:01:13.593" v="60"/>
          <ac:spMkLst>
            <pc:docMk/>
            <pc:sldMk cId="0" sldId="386"/>
            <ac:spMk id="2" creationId="{FE24210F-6CEC-0761-5F1E-FF5E98DC1A6D}"/>
          </ac:spMkLst>
        </pc:spChg>
      </pc:sldChg>
    </pc:docChg>
  </pc:docChgLst>
  <pc:docChgLst>
    <pc:chgData name="Cathy Tymko" userId="9274c3c5-20ba-4f03-9467-afd967a9a6a9" providerId="ADAL" clId="{66AA9557-4B37-459E-BB0B-4091750336FF}"/>
    <pc:docChg chg="modSld">
      <pc:chgData name="Cathy Tymko" userId="9274c3c5-20ba-4f03-9467-afd967a9a6a9" providerId="ADAL" clId="{66AA9557-4B37-459E-BB0B-4091750336FF}" dt="2024-03-28T12:46:55.177" v="3" actId="20577"/>
      <pc:docMkLst>
        <pc:docMk/>
      </pc:docMkLst>
      <pc:sldChg chg="modSp mod">
        <pc:chgData name="Cathy Tymko" userId="9274c3c5-20ba-4f03-9467-afd967a9a6a9" providerId="ADAL" clId="{66AA9557-4B37-459E-BB0B-4091750336FF}" dt="2024-03-28T12:46:55.177" v="3" actId="20577"/>
        <pc:sldMkLst>
          <pc:docMk/>
          <pc:sldMk cId="683689103" sldId="365"/>
        </pc:sldMkLst>
        <pc:spChg chg="mod">
          <ac:chgData name="Cathy Tymko" userId="9274c3c5-20ba-4f03-9467-afd967a9a6a9" providerId="ADAL" clId="{66AA9557-4B37-459E-BB0B-4091750336FF}" dt="2024-03-28T12:46:55.177" v="3" actId="20577"/>
          <ac:spMkLst>
            <pc:docMk/>
            <pc:sldMk cId="683689103" sldId="365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540966-6259-43CF-A728-EF8B043C211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C1A66BA-B08E-4CCD-B928-B95D1DD3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Credits Attained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Credits Attained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Credits Attained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Credits Attained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1f58063-9355-4460-b2e9-adfa05cf0e84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1f58063-9355-4460-b2e9-adfa05cf0e84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1f58063-9355-4460-b2e9-adfa05cf0e84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1f58063-9355-4460-b2e9-adfa05cf0e84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Grade 9 to 12	</a:t>
            </a:r>
            <a:br>
              <a:rPr lang="en-US" dirty="0"/>
            </a:br>
            <a:r>
              <a:rPr lang="en-US" dirty="0"/>
              <a:t>		Credit Attainment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81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2023-2024 Grade 9	</a:t>
            </a:r>
            <a:br>
              <a:rPr lang="en-US" dirty="0"/>
            </a:br>
            <a:r>
              <a:rPr lang="en-US" dirty="0"/>
              <a:t>		Credit Attainment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0389" y="2594919"/>
            <a:ext cx="89215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Possible Number of In-Class Credits to be Attained:</a:t>
            </a:r>
          </a:p>
          <a:p>
            <a:endParaRPr lang="en-US" dirty="0"/>
          </a:p>
          <a:p>
            <a:r>
              <a:rPr lang="en-US" dirty="0"/>
              <a:t>		École Edward Schreyer School	=  4</a:t>
            </a:r>
          </a:p>
          <a:p>
            <a:endParaRPr lang="en-US" dirty="0"/>
          </a:p>
          <a:p>
            <a:r>
              <a:rPr lang="en-US" dirty="0"/>
              <a:t>		École Powerview School		=  4</a:t>
            </a:r>
          </a:p>
          <a:p>
            <a:endParaRPr lang="en-US" dirty="0"/>
          </a:p>
          <a:p>
            <a:r>
              <a:rPr lang="en-US" dirty="0"/>
              <a:t>		Lac du Bonnet Senior School		=  4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Springfield Collegiate Institute	 = 4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Whitemouth School		=  4</a:t>
            </a:r>
          </a:p>
        </p:txBody>
      </p:sp>
    </p:spTree>
    <p:extLst>
      <p:ext uri="{BB962C8B-B14F-4D97-AF65-F5344CB8AC3E}">
        <p14:creationId xmlns:p14="http://schemas.microsoft.com/office/powerpoint/2010/main" val="355125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redits Attained ,slicer ,slicer ,textbox ,card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Credit Attainment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8F781-2A9D-1CD0-5D96-395DB6FD4E52}"/>
              </a:ext>
            </a:extLst>
          </p:cNvPr>
          <p:cNvSpPr txBox="1"/>
          <p:nvPr/>
        </p:nvSpPr>
        <p:spPr>
          <a:xfrm>
            <a:off x="4045058" y="793040"/>
            <a:ext cx="320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Grade 9 - Credit Attainment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86F9F6-0DE0-3371-1731-A375AF3EA699}"/>
              </a:ext>
            </a:extLst>
          </p:cNvPr>
          <p:cNvSpPr txBox="1"/>
          <p:nvPr/>
        </p:nvSpPr>
        <p:spPr>
          <a:xfrm>
            <a:off x="982544" y="2088480"/>
            <a:ext cx="320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Grade 12 - Credit Attainment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2023-2024 Grade 10	</a:t>
            </a:r>
            <a:br>
              <a:rPr lang="en-US" dirty="0"/>
            </a:br>
            <a:r>
              <a:rPr lang="en-US" dirty="0"/>
              <a:t>		Credit Attainment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0389" y="2594919"/>
            <a:ext cx="89215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Possible Number of In-Class Credits to be Attained: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École Edward Schreyer School 	=  13</a:t>
            </a:r>
          </a:p>
          <a:p>
            <a:endParaRPr lang="en-US" dirty="0"/>
          </a:p>
          <a:p>
            <a:r>
              <a:rPr lang="en-US" dirty="0"/>
              <a:t>		École Powerview School		=  12</a:t>
            </a:r>
          </a:p>
          <a:p>
            <a:endParaRPr lang="en-US" dirty="0"/>
          </a:p>
          <a:p>
            <a:r>
              <a:rPr lang="en-US" dirty="0"/>
              <a:t>		Lac du Bonnet Senior School		=  12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Springfield Collegiate Institute	=  14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Whitemouth School		=  12</a:t>
            </a:r>
          </a:p>
        </p:txBody>
      </p:sp>
    </p:spTree>
    <p:extLst>
      <p:ext uri="{BB962C8B-B14F-4D97-AF65-F5344CB8AC3E}">
        <p14:creationId xmlns:p14="http://schemas.microsoft.com/office/powerpoint/2010/main" val="63589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redits Attained ,slicer ,slicer ,textbox ,card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Credit Attainment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7A6910-876F-AF30-13AF-7F9903B56B75}"/>
              </a:ext>
            </a:extLst>
          </p:cNvPr>
          <p:cNvSpPr txBox="1"/>
          <p:nvPr/>
        </p:nvSpPr>
        <p:spPr>
          <a:xfrm>
            <a:off x="4045058" y="698737"/>
            <a:ext cx="320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Grade 10 - Credit Attainment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2023-2024 Grade 11	</a:t>
            </a:r>
            <a:br>
              <a:rPr lang="en-US" dirty="0"/>
            </a:br>
            <a:r>
              <a:rPr lang="en-US" dirty="0"/>
              <a:t>		Credit Attainment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0389" y="2594919"/>
            <a:ext cx="89215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Possible Number of In-Class Credits to be Attained: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École Edward Schreyer School 	=  24</a:t>
            </a:r>
          </a:p>
          <a:p>
            <a:endParaRPr lang="en-US" dirty="0"/>
          </a:p>
          <a:p>
            <a:r>
              <a:rPr lang="en-US" dirty="0"/>
              <a:t>		École Powerview School		=  20</a:t>
            </a:r>
          </a:p>
          <a:p>
            <a:endParaRPr lang="en-US" dirty="0"/>
          </a:p>
          <a:p>
            <a:r>
              <a:rPr lang="en-US" dirty="0"/>
              <a:t>		Lac du Bonnet Senior School		=  20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Springfield Collegiate Institute	=  24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Whitemouth School		=  20</a:t>
            </a:r>
          </a:p>
        </p:txBody>
      </p:sp>
    </p:spTree>
    <p:extLst>
      <p:ext uri="{BB962C8B-B14F-4D97-AF65-F5344CB8AC3E}">
        <p14:creationId xmlns:p14="http://schemas.microsoft.com/office/powerpoint/2010/main" val="683689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redits Attained ,slicer ,slicer ,textbox ,card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Credit Attainment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4210F-6CEC-0761-5F1E-FF5E98DC1A6D}"/>
              </a:ext>
            </a:extLst>
          </p:cNvPr>
          <p:cNvSpPr txBox="1"/>
          <p:nvPr/>
        </p:nvSpPr>
        <p:spPr>
          <a:xfrm>
            <a:off x="4045058" y="698737"/>
            <a:ext cx="320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Grade 11 - Credit Attainment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2023-2024 Grade 12	</a:t>
            </a:r>
            <a:br>
              <a:rPr lang="en-US" dirty="0"/>
            </a:br>
            <a:r>
              <a:rPr lang="en-US" dirty="0"/>
              <a:t>		Credit Attainment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0389" y="2594919"/>
            <a:ext cx="89215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Possible Number of In-Class Credits to be Attained: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École Edward Schreyer School 	=  33</a:t>
            </a:r>
          </a:p>
          <a:p>
            <a:endParaRPr lang="en-US" dirty="0"/>
          </a:p>
          <a:p>
            <a:r>
              <a:rPr lang="en-US" dirty="0"/>
              <a:t>		École Powerview School		=  28</a:t>
            </a:r>
          </a:p>
          <a:p>
            <a:endParaRPr lang="en-US" dirty="0"/>
          </a:p>
          <a:p>
            <a:r>
              <a:rPr lang="en-US" dirty="0"/>
              <a:t>		Lac du Bonnet Senior School		=  28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Springfield Collegiate Institute	=  33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Whitemouth School		=  28</a:t>
            </a:r>
          </a:p>
        </p:txBody>
      </p:sp>
    </p:spTree>
    <p:extLst>
      <p:ext uri="{BB962C8B-B14F-4D97-AF65-F5344CB8AC3E}">
        <p14:creationId xmlns:p14="http://schemas.microsoft.com/office/powerpoint/2010/main" val="2239630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redits Attained ,slicer ,slicer ,textbox ,card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Credit Attainment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BD3BC7-586C-41BE-5AD7-99800986005F}"/>
              </a:ext>
            </a:extLst>
          </p:cNvPr>
          <p:cNvSpPr txBox="1"/>
          <p:nvPr/>
        </p:nvSpPr>
        <p:spPr>
          <a:xfrm>
            <a:off x="4030544" y="641866"/>
            <a:ext cx="320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Grade 12 - Credit Attainment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9396DD3D8C814897A5CCCB4E0EECB2" ma:contentTypeVersion="14" ma:contentTypeDescription="Create a new document." ma:contentTypeScope="" ma:versionID="df5c818f9683b0992167ae6d32553026">
  <xsd:schema xmlns:xsd="http://www.w3.org/2001/XMLSchema" xmlns:xs="http://www.w3.org/2001/XMLSchema" xmlns:p="http://schemas.microsoft.com/office/2006/metadata/properties" xmlns:ns3="a2a0778e-6413-4af2-924c-1ad2f458be15" xmlns:ns4="80b14d0c-b015-4a16-a00d-1807175b1aeb" targetNamespace="http://schemas.microsoft.com/office/2006/metadata/properties" ma:root="true" ma:fieldsID="02cf8bf2ca6cacf35b4923e9209ad8c5" ns3:_="" ns4:_="">
    <xsd:import namespace="a2a0778e-6413-4af2-924c-1ad2f458be15"/>
    <xsd:import namespace="80b14d0c-b015-4a16-a00d-1807175b1a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a0778e-6413-4af2-924c-1ad2f458be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14d0c-b015-4a16-a00d-1807175b1ae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C5F86D-8056-4791-9223-547067636FE4}">
  <ds:schemaRefs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80b14d0c-b015-4a16-a00d-1807175b1aeb"/>
    <ds:schemaRef ds:uri="a2a0778e-6413-4af2-924c-1ad2f458be1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8F11F7D-EB70-4159-871F-DEC225F7E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a0778e-6413-4af2-924c-1ad2f458be15"/>
    <ds:schemaRef ds:uri="80b14d0c-b015-4a16-a00d-1807175b1a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33C037-E74B-4EBF-9B72-A38EC9CB28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</TotalTime>
  <Words>458</Words>
  <Application>Microsoft Office PowerPoint</Application>
  <PresentationFormat>Widescreen</PresentationFormat>
  <Paragraphs>141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Custom Design</vt:lpstr>
      <vt:lpstr>  Grade 9 to 12    Credit Attainment</vt:lpstr>
      <vt:lpstr>  2023-2024 Grade 9    Credit Attainment</vt:lpstr>
      <vt:lpstr>Credit Attainment</vt:lpstr>
      <vt:lpstr>  2023-2024 Grade 10    Credit Attainment</vt:lpstr>
      <vt:lpstr>Credit Attainment</vt:lpstr>
      <vt:lpstr>  2023-2024 Grade 11    Credit Attainment</vt:lpstr>
      <vt:lpstr>Credit Attainment</vt:lpstr>
      <vt:lpstr>  2023-2024 Grade 12    Credit Attainment</vt:lpstr>
      <vt:lpstr>Credit Attainment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Cathy Tymko</cp:lastModifiedBy>
  <cp:revision>38</cp:revision>
  <cp:lastPrinted>2022-09-27T18:33:07Z</cp:lastPrinted>
  <dcterms:created xsi:type="dcterms:W3CDTF">2016-09-04T11:54:55Z</dcterms:created>
  <dcterms:modified xsi:type="dcterms:W3CDTF">2024-03-28T12:47:00Z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0x010100E59396DD3D8C814897A5CCCB4E0EECB2</vt:lpwstr>
  </property>
</Properties>
</file>