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45"/>
  </p:notesMasterIdLst>
  <p:sldIdLst>
    <p:sldId id="280" r:id="rId5"/>
    <p:sldId id="634" r:id="rId6"/>
    <p:sldId id="638" r:id="rId7"/>
    <p:sldId id="639" r:id="rId8"/>
    <p:sldId id="640" r:id="rId9"/>
    <p:sldId id="642" r:id="rId10"/>
    <p:sldId id="641" r:id="rId11"/>
    <p:sldId id="277" r:id="rId12"/>
    <p:sldId id="646" r:id="rId13"/>
    <p:sldId id="647" r:id="rId14"/>
    <p:sldId id="648" r:id="rId15"/>
    <p:sldId id="649" r:id="rId16"/>
    <p:sldId id="650" r:id="rId17"/>
    <p:sldId id="651" r:id="rId18"/>
    <p:sldId id="288" r:id="rId19"/>
    <p:sldId id="661" r:id="rId20"/>
    <p:sldId id="657" r:id="rId21"/>
    <p:sldId id="261" r:id="rId22"/>
    <p:sldId id="658" r:id="rId23"/>
    <p:sldId id="659" r:id="rId24"/>
    <p:sldId id="660" r:id="rId25"/>
    <p:sldId id="666" r:id="rId26"/>
    <p:sldId id="668" r:id="rId27"/>
    <p:sldId id="669" r:id="rId28"/>
    <p:sldId id="670" r:id="rId29"/>
    <p:sldId id="671" r:id="rId30"/>
    <p:sldId id="672" r:id="rId31"/>
    <p:sldId id="673" r:id="rId32"/>
    <p:sldId id="317" r:id="rId33"/>
    <p:sldId id="262" r:id="rId34"/>
    <p:sldId id="654" r:id="rId35"/>
    <p:sldId id="320" r:id="rId36"/>
    <p:sldId id="653" r:id="rId37"/>
    <p:sldId id="652" r:id="rId38"/>
    <p:sldId id="324" r:id="rId39"/>
    <p:sldId id="662" r:id="rId40"/>
    <p:sldId id="663" r:id="rId41"/>
    <p:sldId id="328" r:id="rId42"/>
    <p:sldId id="664" r:id="rId43"/>
    <p:sldId id="665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64" d="100"/>
          <a:sy n="64" d="100"/>
        </p:scale>
        <p:origin x="102" y="1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Baker" userId="cf055a8c-167e-4679-8fc7-d35f7f269fdb" providerId="ADAL" clId="{FCC88D6E-6482-44D2-BF63-BB1920FB40B4}"/>
    <pc:docChg chg="addSld delSld modSld sldOrd">
      <pc:chgData name="Jennifer Baker" userId="cf055a8c-167e-4679-8fc7-d35f7f269fdb" providerId="ADAL" clId="{FCC88D6E-6482-44D2-BF63-BB1920FB40B4}" dt="2024-09-13T14:08:59.511" v="129" actId="2696"/>
      <pc:docMkLst>
        <pc:docMk/>
      </pc:docMkLst>
      <pc:sldChg chg="add del">
        <pc:chgData name="Jennifer Baker" userId="cf055a8c-167e-4679-8fc7-d35f7f269fdb" providerId="ADAL" clId="{FCC88D6E-6482-44D2-BF63-BB1920FB40B4}" dt="2024-09-12T18:49:32.599" v="85"/>
        <pc:sldMkLst>
          <pc:docMk/>
          <pc:sldMk cId="0" sldId="261"/>
        </pc:sldMkLst>
      </pc:sldChg>
      <pc:sldChg chg="add del">
        <pc:chgData name="Jennifer Baker" userId="cf055a8c-167e-4679-8fc7-d35f7f269fdb" providerId="ADAL" clId="{FCC88D6E-6482-44D2-BF63-BB1920FB40B4}" dt="2024-09-11T20:15:06.921" v="62"/>
        <pc:sldMkLst>
          <pc:docMk/>
          <pc:sldMk cId="0" sldId="262"/>
        </pc:sldMkLst>
      </pc:sldChg>
      <pc:sldChg chg="ord">
        <pc:chgData name="Jennifer Baker" userId="cf055a8c-167e-4679-8fc7-d35f7f269fdb" providerId="ADAL" clId="{FCC88D6E-6482-44D2-BF63-BB1920FB40B4}" dt="2024-09-11T20:16:47.382" v="68"/>
        <pc:sldMkLst>
          <pc:docMk/>
          <pc:sldMk cId="107233394" sldId="288"/>
        </pc:sldMkLst>
      </pc:sldChg>
      <pc:sldChg chg="del">
        <pc:chgData name="Jennifer Baker" userId="cf055a8c-167e-4679-8fc7-d35f7f269fdb" providerId="ADAL" clId="{FCC88D6E-6482-44D2-BF63-BB1920FB40B4}" dt="2024-09-11T19:18:00.826" v="0" actId="47"/>
        <pc:sldMkLst>
          <pc:docMk/>
          <pc:sldMk cId="0" sldId="606"/>
        </pc:sldMkLst>
      </pc:sldChg>
      <pc:sldChg chg="del">
        <pc:chgData name="Jennifer Baker" userId="cf055a8c-167e-4679-8fc7-d35f7f269fdb" providerId="ADAL" clId="{FCC88D6E-6482-44D2-BF63-BB1920FB40B4}" dt="2024-09-11T19:25:44.127" v="4" actId="47"/>
        <pc:sldMkLst>
          <pc:docMk/>
          <pc:sldMk cId="0" sldId="607"/>
        </pc:sldMkLst>
      </pc:sldChg>
      <pc:sldChg chg="del">
        <pc:chgData name="Jennifer Baker" userId="cf055a8c-167e-4679-8fc7-d35f7f269fdb" providerId="ADAL" clId="{FCC88D6E-6482-44D2-BF63-BB1920FB40B4}" dt="2024-09-11T19:25:48.346" v="7" actId="47"/>
        <pc:sldMkLst>
          <pc:docMk/>
          <pc:sldMk cId="0" sldId="609"/>
        </pc:sldMkLst>
      </pc:sldChg>
      <pc:sldChg chg="del">
        <pc:chgData name="Jennifer Baker" userId="cf055a8c-167e-4679-8fc7-d35f7f269fdb" providerId="ADAL" clId="{FCC88D6E-6482-44D2-BF63-BB1920FB40B4}" dt="2024-09-11T19:25:50.062" v="8" actId="47"/>
        <pc:sldMkLst>
          <pc:docMk/>
          <pc:sldMk cId="0" sldId="610"/>
        </pc:sldMkLst>
      </pc:sldChg>
      <pc:sldChg chg="del">
        <pc:chgData name="Jennifer Baker" userId="cf055a8c-167e-4679-8fc7-d35f7f269fdb" providerId="ADAL" clId="{FCC88D6E-6482-44D2-BF63-BB1920FB40B4}" dt="2024-09-11T19:25:51.147" v="9" actId="47"/>
        <pc:sldMkLst>
          <pc:docMk/>
          <pc:sldMk cId="0" sldId="611"/>
        </pc:sldMkLst>
      </pc:sldChg>
      <pc:sldChg chg="del">
        <pc:chgData name="Jennifer Baker" userId="cf055a8c-167e-4679-8fc7-d35f7f269fdb" providerId="ADAL" clId="{FCC88D6E-6482-44D2-BF63-BB1920FB40B4}" dt="2024-09-11T19:55:15.351" v="24" actId="47"/>
        <pc:sldMkLst>
          <pc:docMk/>
          <pc:sldMk cId="0" sldId="612"/>
        </pc:sldMkLst>
      </pc:sldChg>
      <pc:sldChg chg="del">
        <pc:chgData name="Jennifer Baker" userId="cf055a8c-167e-4679-8fc7-d35f7f269fdb" providerId="ADAL" clId="{FCC88D6E-6482-44D2-BF63-BB1920FB40B4}" dt="2024-09-11T19:55:16.639" v="25" actId="47"/>
        <pc:sldMkLst>
          <pc:docMk/>
          <pc:sldMk cId="0" sldId="613"/>
        </pc:sldMkLst>
      </pc:sldChg>
      <pc:sldChg chg="del">
        <pc:chgData name="Jennifer Baker" userId="cf055a8c-167e-4679-8fc7-d35f7f269fdb" providerId="ADAL" clId="{FCC88D6E-6482-44D2-BF63-BB1920FB40B4}" dt="2024-09-11T19:55:17.606" v="26" actId="47"/>
        <pc:sldMkLst>
          <pc:docMk/>
          <pc:sldMk cId="0" sldId="614"/>
        </pc:sldMkLst>
      </pc:sldChg>
      <pc:sldChg chg="del">
        <pc:chgData name="Jennifer Baker" userId="cf055a8c-167e-4679-8fc7-d35f7f269fdb" providerId="ADAL" clId="{FCC88D6E-6482-44D2-BF63-BB1920FB40B4}" dt="2024-09-11T19:55:18.550" v="27" actId="47"/>
        <pc:sldMkLst>
          <pc:docMk/>
          <pc:sldMk cId="0" sldId="615"/>
        </pc:sldMkLst>
      </pc:sldChg>
      <pc:sldChg chg="del">
        <pc:chgData name="Jennifer Baker" userId="cf055a8c-167e-4679-8fc7-d35f7f269fdb" providerId="ADAL" clId="{FCC88D6E-6482-44D2-BF63-BB1920FB40B4}" dt="2024-09-11T19:55:19.464" v="28" actId="47"/>
        <pc:sldMkLst>
          <pc:docMk/>
          <pc:sldMk cId="0" sldId="616"/>
        </pc:sldMkLst>
      </pc:sldChg>
      <pc:sldChg chg="del">
        <pc:chgData name="Jennifer Baker" userId="cf055a8c-167e-4679-8fc7-d35f7f269fdb" providerId="ADAL" clId="{FCC88D6E-6482-44D2-BF63-BB1920FB40B4}" dt="2024-09-11T19:55:20.532" v="29" actId="47"/>
        <pc:sldMkLst>
          <pc:docMk/>
          <pc:sldMk cId="0" sldId="617"/>
        </pc:sldMkLst>
      </pc:sldChg>
      <pc:sldChg chg="del">
        <pc:chgData name="Jennifer Baker" userId="cf055a8c-167e-4679-8fc7-d35f7f269fdb" providerId="ADAL" clId="{FCC88D6E-6482-44D2-BF63-BB1920FB40B4}" dt="2024-09-12T18:48:50.877" v="77" actId="47"/>
        <pc:sldMkLst>
          <pc:docMk/>
          <pc:sldMk cId="0" sldId="619"/>
        </pc:sldMkLst>
      </pc:sldChg>
      <pc:sldChg chg="del">
        <pc:chgData name="Jennifer Baker" userId="cf055a8c-167e-4679-8fc7-d35f7f269fdb" providerId="ADAL" clId="{FCC88D6E-6482-44D2-BF63-BB1920FB40B4}" dt="2024-09-12T18:48:51.335" v="78" actId="47"/>
        <pc:sldMkLst>
          <pc:docMk/>
          <pc:sldMk cId="0" sldId="620"/>
        </pc:sldMkLst>
      </pc:sldChg>
      <pc:sldChg chg="del">
        <pc:chgData name="Jennifer Baker" userId="cf055a8c-167e-4679-8fc7-d35f7f269fdb" providerId="ADAL" clId="{FCC88D6E-6482-44D2-BF63-BB1920FB40B4}" dt="2024-09-12T18:48:51.829" v="79" actId="47"/>
        <pc:sldMkLst>
          <pc:docMk/>
          <pc:sldMk cId="935503937" sldId="621"/>
        </pc:sldMkLst>
      </pc:sldChg>
      <pc:sldChg chg="del">
        <pc:chgData name="Jennifer Baker" userId="cf055a8c-167e-4679-8fc7-d35f7f269fdb" providerId="ADAL" clId="{FCC88D6E-6482-44D2-BF63-BB1920FB40B4}" dt="2024-09-12T18:48:50.412" v="76" actId="47"/>
        <pc:sldMkLst>
          <pc:docMk/>
          <pc:sldMk cId="0" sldId="622"/>
        </pc:sldMkLst>
      </pc:sldChg>
      <pc:sldChg chg="del">
        <pc:chgData name="Jennifer Baker" userId="cf055a8c-167e-4679-8fc7-d35f7f269fdb" providerId="ADAL" clId="{FCC88D6E-6482-44D2-BF63-BB1920FB40B4}" dt="2024-09-11T20:13:37.599" v="60" actId="47"/>
        <pc:sldMkLst>
          <pc:docMk/>
          <pc:sldMk cId="0" sldId="623"/>
        </pc:sldMkLst>
      </pc:sldChg>
      <pc:sldChg chg="del">
        <pc:chgData name="Jennifer Baker" userId="cf055a8c-167e-4679-8fc7-d35f7f269fdb" providerId="ADAL" clId="{FCC88D6E-6482-44D2-BF63-BB1920FB40B4}" dt="2024-09-12T18:48:57.765" v="81" actId="47"/>
        <pc:sldMkLst>
          <pc:docMk/>
          <pc:sldMk cId="0" sldId="624"/>
        </pc:sldMkLst>
      </pc:sldChg>
      <pc:sldChg chg="del">
        <pc:chgData name="Jennifer Baker" userId="cf055a8c-167e-4679-8fc7-d35f7f269fdb" providerId="ADAL" clId="{FCC88D6E-6482-44D2-BF63-BB1920FB40B4}" dt="2024-09-12T18:48:58.475" v="82" actId="47"/>
        <pc:sldMkLst>
          <pc:docMk/>
          <pc:sldMk cId="0" sldId="625"/>
        </pc:sldMkLst>
      </pc:sldChg>
      <pc:sldChg chg="del">
        <pc:chgData name="Jennifer Baker" userId="cf055a8c-167e-4679-8fc7-d35f7f269fdb" providerId="ADAL" clId="{FCC88D6E-6482-44D2-BF63-BB1920FB40B4}" dt="2024-09-12T18:49:00.123" v="83" actId="47"/>
        <pc:sldMkLst>
          <pc:docMk/>
          <pc:sldMk cId="0" sldId="626"/>
        </pc:sldMkLst>
      </pc:sldChg>
      <pc:sldChg chg="del">
        <pc:chgData name="Jennifer Baker" userId="cf055a8c-167e-4679-8fc7-d35f7f269fdb" providerId="ADAL" clId="{FCC88D6E-6482-44D2-BF63-BB1920FB40B4}" dt="2024-09-12T18:49:00.900" v="84" actId="47"/>
        <pc:sldMkLst>
          <pc:docMk/>
          <pc:sldMk cId="0" sldId="627"/>
        </pc:sldMkLst>
      </pc:sldChg>
      <pc:sldChg chg="del">
        <pc:chgData name="Jennifer Baker" userId="cf055a8c-167e-4679-8fc7-d35f7f269fdb" providerId="ADAL" clId="{FCC88D6E-6482-44D2-BF63-BB1920FB40B4}" dt="2024-09-12T18:48:52.372" v="80" actId="47"/>
        <pc:sldMkLst>
          <pc:docMk/>
          <pc:sldMk cId="0" sldId="628"/>
        </pc:sldMkLst>
      </pc:sldChg>
      <pc:sldChg chg="del">
        <pc:chgData name="Jennifer Baker" userId="cf055a8c-167e-4679-8fc7-d35f7f269fdb" providerId="ADAL" clId="{FCC88D6E-6482-44D2-BF63-BB1920FB40B4}" dt="2024-09-11T20:13:29.127" v="55" actId="47"/>
        <pc:sldMkLst>
          <pc:docMk/>
          <pc:sldMk cId="0" sldId="629"/>
        </pc:sldMkLst>
      </pc:sldChg>
      <pc:sldChg chg="del">
        <pc:chgData name="Jennifer Baker" userId="cf055a8c-167e-4679-8fc7-d35f7f269fdb" providerId="ADAL" clId="{FCC88D6E-6482-44D2-BF63-BB1920FB40B4}" dt="2024-09-11T20:11:53.997" v="53" actId="47"/>
        <pc:sldMkLst>
          <pc:docMk/>
          <pc:sldMk cId="0" sldId="630"/>
        </pc:sldMkLst>
      </pc:sldChg>
      <pc:sldChg chg="del">
        <pc:chgData name="Jennifer Baker" userId="cf055a8c-167e-4679-8fc7-d35f7f269fdb" providerId="ADAL" clId="{FCC88D6E-6482-44D2-BF63-BB1920FB40B4}" dt="2024-09-11T19:25:45.690" v="5" actId="47"/>
        <pc:sldMkLst>
          <pc:docMk/>
          <pc:sldMk cId="2484567912" sldId="631"/>
        </pc:sldMkLst>
      </pc:sldChg>
      <pc:sldChg chg="del">
        <pc:chgData name="Jennifer Baker" userId="cf055a8c-167e-4679-8fc7-d35f7f269fdb" providerId="ADAL" clId="{FCC88D6E-6482-44D2-BF63-BB1920FB40B4}" dt="2024-09-11T19:25:46.882" v="6" actId="47"/>
        <pc:sldMkLst>
          <pc:docMk/>
          <pc:sldMk cId="1006161803" sldId="632"/>
        </pc:sldMkLst>
      </pc:sldChg>
      <pc:sldChg chg="new del">
        <pc:chgData name="Jennifer Baker" userId="cf055a8c-167e-4679-8fc7-d35f7f269fdb" providerId="ADAL" clId="{FCC88D6E-6482-44D2-BF63-BB1920FB40B4}" dt="2024-09-11T19:25:41.865" v="3" actId="47"/>
        <pc:sldMkLst>
          <pc:docMk/>
          <pc:sldMk cId="1037323945" sldId="633"/>
        </pc:sldMkLst>
      </pc:sldChg>
      <pc:sldChg chg="add">
        <pc:chgData name="Jennifer Baker" userId="cf055a8c-167e-4679-8fc7-d35f7f269fdb" providerId="ADAL" clId="{FCC88D6E-6482-44D2-BF63-BB1920FB40B4}" dt="2024-09-11T19:25:39.205" v="2"/>
        <pc:sldMkLst>
          <pc:docMk/>
          <pc:sldMk cId="0" sldId="634"/>
        </pc:sldMkLst>
      </pc:sldChg>
      <pc:sldChg chg="new del">
        <pc:chgData name="Jennifer Baker" userId="cf055a8c-167e-4679-8fc7-d35f7f269fdb" providerId="ADAL" clId="{FCC88D6E-6482-44D2-BF63-BB1920FB40B4}" dt="2024-09-11T19:53:53.977" v="20" actId="47"/>
        <pc:sldMkLst>
          <pc:docMk/>
          <pc:sldMk cId="3343172932" sldId="635"/>
        </pc:sldMkLst>
      </pc:sldChg>
      <pc:sldChg chg="new del">
        <pc:chgData name="Jennifer Baker" userId="cf055a8c-167e-4679-8fc7-d35f7f269fdb" providerId="ADAL" clId="{FCC88D6E-6482-44D2-BF63-BB1920FB40B4}" dt="2024-09-11T19:53:55.686" v="21" actId="47"/>
        <pc:sldMkLst>
          <pc:docMk/>
          <pc:sldMk cId="1681552081" sldId="636"/>
        </pc:sldMkLst>
      </pc:sldChg>
      <pc:sldChg chg="new del">
        <pc:chgData name="Jennifer Baker" userId="cf055a8c-167e-4679-8fc7-d35f7f269fdb" providerId="ADAL" clId="{FCC88D6E-6482-44D2-BF63-BB1920FB40B4}" dt="2024-09-11T20:05:21.587" v="44" actId="47"/>
        <pc:sldMkLst>
          <pc:docMk/>
          <pc:sldMk cId="3509375609" sldId="637"/>
        </pc:sldMkLst>
      </pc:sldChg>
      <pc:sldChg chg="add ord">
        <pc:chgData name="Jennifer Baker" userId="cf055a8c-167e-4679-8fc7-d35f7f269fdb" providerId="ADAL" clId="{FCC88D6E-6482-44D2-BF63-BB1920FB40B4}" dt="2024-09-11T19:40:38.635" v="15"/>
        <pc:sldMkLst>
          <pc:docMk/>
          <pc:sldMk cId="0" sldId="638"/>
        </pc:sldMkLst>
      </pc:sldChg>
      <pc:sldChg chg="add ord">
        <pc:chgData name="Jennifer Baker" userId="cf055a8c-167e-4679-8fc7-d35f7f269fdb" providerId="ADAL" clId="{FCC88D6E-6482-44D2-BF63-BB1920FB40B4}" dt="2024-09-11T19:44:05.006" v="18"/>
        <pc:sldMkLst>
          <pc:docMk/>
          <pc:sldMk cId="0" sldId="639"/>
        </pc:sldMkLst>
      </pc:sldChg>
      <pc:sldChg chg="add">
        <pc:chgData name="Jennifer Baker" userId="cf055a8c-167e-4679-8fc7-d35f7f269fdb" providerId="ADAL" clId="{FCC88D6E-6482-44D2-BF63-BB1920FB40B4}" dt="2024-09-11T19:48:38.006" v="19"/>
        <pc:sldMkLst>
          <pc:docMk/>
          <pc:sldMk cId="0" sldId="640"/>
        </pc:sldMkLst>
      </pc:sldChg>
      <pc:sldChg chg="add">
        <pc:chgData name="Jennifer Baker" userId="cf055a8c-167e-4679-8fc7-d35f7f269fdb" providerId="ADAL" clId="{FCC88D6E-6482-44D2-BF63-BB1920FB40B4}" dt="2024-09-11T19:54:16.081" v="22"/>
        <pc:sldMkLst>
          <pc:docMk/>
          <pc:sldMk cId="0" sldId="641"/>
        </pc:sldMkLst>
      </pc:sldChg>
      <pc:sldChg chg="add">
        <pc:chgData name="Jennifer Baker" userId="cf055a8c-167e-4679-8fc7-d35f7f269fdb" providerId="ADAL" clId="{FCC88D6E-6482-44D2-BF63-BB1920FB40B4}" dt="2024-09-11T19:54:39.007" v="23"/>
        <pc:sldMkLst>
          <pc:docMk/>
          <pc:sldMk cId="0" sldId="642"/>
        </pc:sldMkLst>
      </pc:sldChg>
      <pc:sldChg chg="new del">
        <pc:chgData name="Jennifer Baker" userId="cf055a8c-167e-4679-8fc7-d35f7f269fdb" providerId="ADAL" clId="{FCC88D6E-6482-44D2-BF63-BB1920FB40B4}" dt="2024-09-11T20:05:18.498" v="43" actId="47"/>
        <pc:sldMkLst>
          <pc:docMk/>
          <pc:sldMk cId="1397763235" sldId="643"/>
        </pc:sldMkLst>
      </pc:sldChg>
      <pc:sldChg chg="new del">
        <pc:chgData name="Jennifer Baker" userId="cf055a8c-167e-4679-8fc7-d35f7f269fdb" providerId="ADAL" clId="{FCC88D6E-6482-44D2-BF63-BB1920FB40B4}" dt="2024-09-11T20:05:14.489" v="42" actId="47"/>
        <pc:sldMkLst>
          <pc:docMk/>
          <pc:sldMk cId="203314466" sldId="644"/>
        </pc:sldMkLst>
      </pc:sldChg>
      <pc:sldChg chg="new del">
        <pc:chgData name="Jennifer Baker" userId="cf055a8c-167e-4679-8fc7-d35f7f269fdb" providerId="ADAL" clId="{FCC88D6E-6482-44D2-BF63-BB1920FB40B4}" dt="2024-09-11T20:16:39.912" v="64" actId="47"/>
        <pc:sldMkLst>
          <pc:docMk/>
          <pc:sldMk cId="3227874035" sldId="645"/>
        </pc:sldMkLst>
      </pc:sldChg>
      <pc:sldChg chg="add">
        <pc:chgData name="Jennifer Baker" userId="cf055a8c-167e-4679-8fc7-d35f7f269fdb" providerId="ADAL" clId="{FCC88D6E-6482-44D2-BF63-BB1920FB40B4}" dt="2024-09-11T19:56:52.793" v="33"/>
        <pc:sldMkLst>
          <pc:docMk/>
          <pc:sldMk cId="0" sldId="646"/>
        </pc:sldMkLst>
      </pc:sldChg>
      <pc:sldChg chg="add ord">
        <pc:chgData name="Jennifer Baker" userId="cf055a8c-167e-4679-8fc7-d35f7f269fdb" providerId="ADAL" clId="{FCC88D6E-6482-44D2-BF63-BB1920FB40B4}" dt="2024-09-11T20:00:08.093" v="36"/>
        <pc:sldMkLst>
          <pc:docMk/>
          <pc:sldMk cId="0" sldId="647"/>
        </pc:sldMkLst>
      </pc:sldChg>
      <pc:sldChg chg="add ord">
        <pc:chgData name="Jennifer Baker" userId="cf055a8c-167e-4679-8fc7-d35f7f269fdb" providerId="ADAL" clId="{FCC88D6E-6482-44D2-BF63-BB1920FB40B4}" dt="2024-09-11T20:01:15.965" v="39"/>
        <pc:sldMkLst>
          <pc:docMk/>
          <pc:sldMk cId="0" sldId="648"/>
        </pc:sldMkLst>
      </pc:sldChg>
      <pc:sldChg chg="add del ord">
        <pc:chgData name="Jennifer Baker" userId="cf055a8c-167e-4679-8fc7-d35f7f269fdb" providerId="ADAL" clId="{FCC88D6E-6482-44D2-BF63-BB1920FB40B4}" dt="2024-09-11T20:06:10.882" v="47"/>
        <pc:sldMkLst>
          <pc:docMk/>
          <pc:sldMk cId="0" sldId="649"/>
        </pc:sldMkLst>
      </pc:sldChg>
      <pc:sldChg chg="add ord">
        <pc:chgData name="Jennifer Baker" userId="cf055a8c-167e-4679-8fc7-d35f7f269fdb" providerId="ADAL" clId="{FCC88D6E-6482-44D2-BF63-BB1920FB40B4}" dt="2024-09-11T20:17:03.077" v="70"/>
        <pc:sldMkLst>
          <pc:docMk/>
          <pc:sldMk cId="0" sldId="650"/>
        </pc:sldMkLst>
      </pc:sldChg>
      <pc:sldChg chg="add ord">
        <pc:chgData name="Jennifer Baker" userId="cf055a8c-167e-4679-8fc7-d35f7f269fdb" providerId="ADAL" clId="{FCC88D6E-6482-44D2-BF63-BB1920FB40B4}" dt="2024-09-11T20:09:27.888" v="51"/>
        <pc:sldMkLst>
          <pc:docMk/>
          <pc:sldMk cId="0" sldId="651"/>
        </pc:sldMkLst>
      </pc:sldChg>
      <pc:sldChg chg="add ord">
        <pc:chgData name="Jennifer Baker" userId="cf055a8c-167e-4679-8fc7-d35f7f269fdb" providerId="ADAL" clId="{FCC88D6E-6482-44D2-BF63-BB1920FB40B4}" dt="2024-09-11T20:13:35.221" v="59"/>
        <pc:sldMkLst>
          <pc:docMk/>
          <pc:sldMk cId="0" sldId="652"/>
        </pc:sldMkLst>
      </pc:sldChg>
      <pc:sldChg chg="add ord">
        <pc:chgData name="Jennifer Baker" userId="cf055a8c-167e-4679-8fc7-d35f7f269fdb" providerId="ADAL" clId="{FCC88D6E-6482-44D2-BF63-BB1920FB40B4}" dt="2024-09-11T20:13:32.237" v="57"/>
        <pc:sldMkLst>
          <pc:docMk/>
          <pc:sldMk cId="0" sldId="653"/>
        </pc:sldMkLst>
      </pc:sldChg>
      <pc:sldChg chg="add">
        <pc:chgData name="Jennifer Baker" userId="cf055a8c-167e-4679-8fc7-d35f7f269fdb" providerId="ADAL" clId="{FCC88D6E-6482-44D2-BF63-BB1920FB40B4}" dt="2024-09-11T20:16:15.071" v="63"/>
        <pc:sldMkLst>
          <pc:docMk/>
          <pc:sldMk cId="0" sldId="654"/>
        </pc:sldMkLst>
      </pc:sldChg>
      <pc:sldChg chg="add del">
        <pc:chgData name="Jennifer Baker" userId="cf055a8c-167e-4679-8fc7-d35f7f269fdb" providerId="ADAL" clId="{FCC88D6E-6482-44D2-BF63-BB1920FB40B4}" dt="2024-09-12T18:53:33.750" v="89" actId="2696"/>
        <pc:sldMkLst>
          <pc:docMk/>
          <pc:sldMk cId="0" sldId="655"/>
        </pc:sldMkLst>
      </pc:sldChg>
      <pc:sldChg chg="add del">
        <pc:chgData name="Jennifer Baker" userId="cf055a8c-167e-4679-8fc7-d35f7f269fdb" providerId="ADAL" clId="{FCC88D6E-6482-44D2-BF63-BB1920FB40B4}" dt="2024-09-12T18:48:13.996" v="74" actId="2696"/>
        <pc:sldMkLst>
          <pc:docMk/>
          <pc:sldMk cId="0" sldId="656"/>
        </pc:sldMkLst>
      </pc:sldChg>
      <pc:sldChg chg="add">
        <pc:chgData name="Jennifer Baker" userId="cf055a8c-167e-4679-8fc7-d35f7f269fdb" providerId="ADAL" clId="{FCC88D6E-6482-44D2-BF63-BB1920FB40B4}" dt="2024-09-12T18:48:10.388" v="73"/>
        <pc:sldMkLst>
          <pc:docMk/>
          <pc:sldMk cId="0" sldId="657"/>
        </pc:sldMkLst>
      </pc:sldChg>
      <pc:sldChg chg="add">
        <pc:chgData name="Jennifer Baker" userId="cf055a8c-167e-4679-8fc7-d35f7f269fdb" providerId="ADAL" clId="{FCC88D6E-6482-44D2-BF63-BB1920FB40B4}" dt="2024-09-12T18:50:32.628" v="86"/>
        <pc:sldMkLst>
          <pc:docMk/>
          <pc:sldMk cId="0" sldId="658"/>
        </pc:sldMkLst>
      </pc:sldChg>
      <pc:sldChg chg="add">
        <pc:chgData name="Jennifer Baker" userId="cf055a8c-167e-4679-8fc7-d35f7f269fdb" providerId="ADAL" clId="{FCC88D6E-6482-44D2-BF63-BB1920FB40B4}" dt="2024-09-12T18:51:50.166" v="87"/>
        <pc:sldMkLst>
          <pc:docMk/>
          <pc:sldMk cId="0" sldId="659"/>
        </pc:sldMkLst>
      </pc:sldChg>
      <pc:sldChg chg="add">
        <pc:chgData name="Jennifer Baker" userId="cf055a8c-167e-4679-8fc7-d35f7f269fdb" providerId="ADAL" clId="{FCC88D6E-6482-44D2-BF63-BB1920FB40B4}" dt="2024-09-12T18:52:53.989" v="88"/>
        <pc:sldMkLst>
          <pc:docMk/>
          <pc:sldMk cId="0" sldId="660"/>
        </pc:sldMkLst>
      </pc:sldChg>
      <pc:sldChg chg="add">
        <pc:chgData name="Jennifer Baker" userId="cf055a8c-167e-4679-8fc7-d35f7f269fdb" providerId="ADAL" clId="{FCC88D6E-6482-44D2-BF63-BB1920FB40B4}" dt="2024-09-12T18:54:01.713" v="90"/>
        <pc:sldMkLst>
          <pc:docMk/>
          <pc:sldMk cId="0" sldId="661"/>
        </pc:sldMkLst>
      </pc:sldChg>
      <pc:sldChg chg="add">
        <pc:chgData name="Jennifer Baker" userId="cf055a8c-167e-4679-8fc7-d35f7f269fdb" providerId="ADAL" clId="{FCC88D6E-6482-44D2-BF63-BB1920FB40B4}" dt="2024-09-12T18:55:23.951" v="91"/>
        <pc:sldMkLst>
          <pc:docMk/>
          <pc:sldMk cId="0" sldId="662"/>
        </pc:sldMkLst>
      </pc:sldChg>
      <pc:sldChg chg="add">
        <pc:chgData name="Jennifer Baker" userId="cf055a8c-167e-4679-8fc7-d35f7f269fdb" providerId="ADAL" clId="{FCC88D6E-6482-44D2-BF63-BB1920FB40B4}" dt="2024-09-12T18:56:36.096" v="92"/>
        <pc:sldMkLst>
          <pc:docMk/>
          <pc:sldMk cId="0" sldId="663"/>
        </pc:sldMkLst>
      </pc:sldChg>
      <pc:sldChg chg="add">
        <pc:chgData name="Jennifer Baker" userId="cf055a8c-167e-4679-8fc7-d35f7f269fdb" providerId="ADAL" clId="{FCC88D6E-6482-44D2-BF63-BB1920FB40B4}" dt="2024-09-12T18:57:45.539" v="93"/>
        <pc:sldMkLst>
          <pc:docMk/>
          <pc:sldMk cId="0" sldId="664"/>
        </pc:sldMkLst>
      </pc:sldChg>
      <pc:sldChg chg="add">
        <pc:chgData name="Jennifer Baker" userId="cf055a8c-167e-4679-8fc7-d35f7f269fdb" providerId="ADAL" clId="{FCC88D6E-6482-44D2-BF63-BB1920FB40B4}" dt="2024-09-12T18:58:58.115" v="94"/>
        <pc:sldMkLst>
          <pc:docMk/>
          <pc:sldMk cId="0" sldId="665"/>
        </pc:sldMkLst>
      </pc:sldChg>
      <pc:sldChg chg="add">
        <pc:chgData name="Jennifer Baker" userId="cf055a8c-167e-4679-8fc7-d35f7f269fdb" providerId="ADAL" clId="{FCC88D6E-6482-44D2-BF63-BB1920FB40B4}" dt="2024-09-13T14:04:23.952" v="120"/>
        <pc:sldMkLst>
          <pc:docMk/>
          <pc:sldMk cId="2147940997" sldId="666"/>
        </pc:sldMkLst>
      </pc:sldChg>
      <pc:sldChg chg="modSp del mod">
        <pc:chgData name="Jennifer Baker" userId="cf055a8c-167e-4679-8fc7-d35f7f269fdb" providerId="ADAL" clId="{FCC88D6E-6482-44D2-BF63-BB1920FB40B4}" dt="2024-09-13T14:04:14.052" v="119" actId="2696"/>
        <pc:sldMkLst>
          <pc:docMk/>
          <pc:sldMk cId="3573151044" sldId="666"/>
        </pc:sldMkLst>
        <pc:spChg chg="mod">
          <ac:chgData name="Jennifer Baker" userId="cf055a8c-167e-4679-8fc7-d35f7f269fdb" providerId="ADAL" clId="{FCC88D6E-6482-44D2-BF63-BB1920FB40B4}" dt="2024-09-13T14:03:56.181" v="118" actId="20577"/>
          <ac:spMkLst>
            <pc:docMk/>
            <pc:sldMk cId="3573151044" sldId="666"/>
            <ac:spMk id="2" creationId="{00000000-0000-0000-0000-000000000000}"/>
          </ac:spMkLst>
        </pc:spChg>
      </pc:sldChg>
      <pc:sldChg chg="new del">
        <pc:chgData name="Jennifer Baker" userId="cf055a8c-167e-4679-8fc7-d35f7f269fdb" providerId="ADAL" clId="{FCC88D6E-6482-44D2-BF63-BB1920FB40B4}" dt="2024-09-13T14:08:59.511" v="129" actId="2696"/>
        <pc:sldMkLst>
          <pc:docMk/>
          <pc:sldMk cId="4176728776" sldId="667"/>
        </pc:sldMkLst>
      </pc:sldChg>
      <pc:sldChg chg="add del">
        <pc:chgData name="Jennifer Baker" userId="cf055a8c-167e-4679-8fc7-d35f7f269fdb" providerId="ADAL" clId="{FCC88D6E-6482-44D2-BF63-BB1920FB40B4}" dt="2024-09-13T14:04:41.192" v="121" actId="2696"/>
        <pc:sldMkLst>
          <pc:docMk/>
          <pc:sldMk cId="0" sldId="668"/>
        </pc:sldMkLst>
      </pc:sldChg>
      <pc:sldChg chg="add">
        <pc:chgData name="Jennifer Baker" userId="cf055a8c-167e-4679-8fc7-d35f7f269fdb" providerId="ADAL" clId="{FCC88D6E-6482-44D2-BF63-BB1920FB40B4}" dt="2024-09-13T14:04:47.832" v="122"/>
        <pc:sldMkLst>
          <pc:docMk/>
          <pc:sldMk cId="643531185" sldId="668"/>
        </pc:sldMkLst>
      </pc:sldChg>
      <pc:sldChg chg="add del">
        <pc:chgData name="Jennifer Baker" userId="cf055a8c-167e-4679-8fc7-d35f7f269fdb" providerId="ADAL" clId="{FCC88D6E-6482-44D2-BF63-BB1920FB40B4}" dt="2024-09-13T14:04:53.025" v="123" actId="2696"/>
        <pc:sldMkLst>
          <pc:docMk/>
          <pc:sldMk cId="0" sldId="669"/>
        </pc:sldMkLst>
      </pc:sldChg>
      <pc:sldChg chg="add">
        <pc:chgData name="Jennifer Baker" userId="cf055a8c-167e-4679-8fc7-d35f7f269fdb" providerId="ADAL" clId="{FCC88D6E-6482-44D2-BF63-BB1920FB40B4}" dt="2024-09-13T14:05:00.311" v="124"/>
        <pc:sldMkLst>
          <pc:docMk/>
          <pc:sldMk cId="1803008267" sldId="669"/>
        </pc:sldMkLst>
      </pc:sldChg>
      <pc:sldChg chg="add">
        <pc:chgData name="Jennifer Baker" userId="cf055a8c-167e-4679-8fc7-d35f7f269fdb" providerId="ADAL" clId="{FCC88D6E-6482-44D2-BF63-BB1920FB40B4}" dt="2024-09-13T14:05:13.449" v="125"/>
        <pc:sldMkLst>
          <pc:docMk/>
          <pc:sldMk cId="0" sldId="670"/>
        </pc:sldMkLst>
      </pc:sldChg>
      <pc:sldChg chg="add">
        <pc:chgData name="Jennifer Baker" userId="cf055a8c-167e-4679-8fc7-d35f7f269fdb" providerId="ADAL" clId="{FCC88D6E-6482-44D2-BF63-BB1920FB40B4}" dt="2024-09-13T14:06:21.312" v="126"/>
        <pc:sldMkLst>
          <pc:docMk/>
          <pc:sldMk cId="0" sldId="671"/>
        </pc:sldMkLst>
      </pc:sldChg>
      <pc:sldChg chg="add">
        <pc:chgData name="Jennifer Baker" userId="cf055a8c-167e-4679-8fc7-d35f7f269fdb" providerId="ADAL" clId="{FCC88D6E-6482-44D2-BF63-BB1920FB40B4}" dt="2024-09-13T14:07:22.072" v="127"/>
        <pc:sldMkLst>
          <pc:docMk/>
          <pc:sldMk cId="0" sldId="672"/>
        </pc:sldMkLst>
      </pc:sldChg>
      <pc:sldChg chg="add">
        <pc:chgData name="Jennifer Baker" userId="cf055a8c-167e-4679-8fc7-d35f7f269fdb" providerId="ADAL" clId="{FCC88D6E-6482-44D2-BF63-BB1920FB40B4}" dt="2024-09-13T14:08:43.841" v="128"/>
        <pc:sldMkLst>
          <pc:docMk/>
          <pc:sldMk cId="0" sldId="67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40966-6259-43CF-A728-EF8B043C211F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A66BA-B08E-4CCD-B928-B95D1DD3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1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9171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1680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12720569-6736-4e49-a848-cab54f73a244/?pbi_source=PowerPoint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1 - 6	</a:t>
            </a:r>
            <a:br>
              <a:rPr lang="en-US" dirty="0"/>
            </a:br>
            <a:r>
              <a:rPr lang="en-US" dirty="0"/>
              <a:t>		Critical Thinking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981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1 - 6	</a:t>
            </a:r>
            <a:br>
              <a:rPr lang="en-US" dirty="0"/>
            </a:br>
            <a:r>
              <a:rPr lang="en-US" dirty="0"/>
              <a:t>		Problem Solving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43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1 - 6	</a:t>
            </a:r>
            <a:br>
              <a:rPr lang="en-US" dirty="0"/>
            </a:br>
            <a:r>
              <a:rPr lang="en-US" dirty="0"/>
              <a:t>		Comprehension Reading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33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1 - 6	</a:t>
            </a:r>
            <a:br>
              <a:rPr lang="en-US" dirty="0"/>
            </a:br>
            <a:r>
              <a:rPr lang="en-US" dirty="0"/>
              <a:t>		Communication Writing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940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  <p:extLst>
      <p:ext uri="{BB962C8B-B14F-4D97-AF65-F5344CB8AC3E}">
        <p14:creationId xmlns:p14="http://schemas.microsoft.com/office/powerpoint/2010/main" val="643531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  <p:extLst>
      <p:ext uri="{BB962C8B-B14F-4D97-AF65-F5344CB8AC3E}">
        <p14:creationId xmlns:p14="http://schemas.microsoft.com/office/powerpoint/2010/main" val="1803008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1-6 Term Graphs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7 - 8	</a:t>
            </a:r>
            <a:br>
              <a:rPr lang="en-US" dirty="0"/>
            </a:br>
            <a:r>
              <a:rPr lang="en-US" dirty="0"/>
              <a:t>		Critical Thinking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177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7 - 8	</a:t>
            </a:r>
            <a:br>
              <a:rPr lang="en-US" dirty="0"/>
            </a:br>
            <a:r>
              <a:rPr lang="en-US" dirty="0"/>
              <a:t>		Problem Solving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3177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7 - 8	</a:t>
            </a:r>
            <a:br>
              <a:rPr lang="en-US" dirty="0"/>
            </a:br>
            <a:r>
              <a:rPr lang="en-US" dirty="0"/>
              <a:t>		Comprehension Reading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025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066212" cy="1600200"/>
          </a:xfrm>
        </p:spPr>
        <p:txBody>
          <a:bodyPr/>
          <a:lstStyle/>
          <a:p>
            <a:r>
              <a:rPr lang="en-US" dirty="0"/>
              <a:t>		Report Card Marks  7 - 8	</a:t>
            </a:r>
            <a:br>
              <a:rPr lang="en-US" dirty="0"/>
            </a:br>
            <a:r>
              <a:rPr lang="en-US" dirty="0"/>
              <a:t>		Communication Writing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656908"/>
            <a:ext cx="1544320" cy="1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270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mage ,textbox ,clusteredColumnChart ,slicer ,slicer ,slicer ,clusteredColumnChart ,clusteredColumnChart ,slicer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 7-8 Term Graphs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9396DD3D8C814897A5CCCB4E0EECB2" ma:contentTypeVersion="15" ma:contentTypeDescription="Create a new document." ma:contentTypeScope="" ma:versionID="38cae51167c6a03dab36f2ea694acfc9">
  <xsd:schema xmlns:xsd="http://www.w3.org/2001/XMLSchema" xmlns:xs="http://www.w3.org/2001/XMLSchema" xmlns:p="http://schemas.microsoft.com/office/2006/metadata/properties" xmlns:ns3="a2a0778e-6413-4af2-924c-1ad2f458be15" xmlns:ns4="80b14d0c-b015-4a16-a00d-1807175b1aeb" targetNamespace="http://schemas.microsoft.com/office/2006/metadata/properties" ma:root="true" ma:fieldsID="32c1e6943f3822857091904d92fc0529" ns3:_="" ns4:_="">
    <xsd:import namespace="a2a0778e-6413-4af2-924c-1ad2f458be15"/>
    <xsd:import namespace="80b14d0c-b015-4a16-a00d-1807175b1ae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a0778e-6413-4af2-924c-1ad2f458be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b14d0c-b015-4a16-a00d-1807175b1ae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2a0778e-6413-4af2-924c-1ad2f458be15" xsi:nil="true"/>
  </documentManagement>
</p:properties>
</file>

<file path=customXml/itemProps1.xml><?xml version="1.0" encoding="utf-8"?>
<ds:datastoreItem xmlns:ds="http://schemas.openxmlformats.org/officeDocument/2006/customXml" ds:itemID="{1F33C037-E74B-4EBF-9B72-A38EC9CB28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3CE2C2-8060-48AB-B9C0-CD7D288240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a0778e-6413-4af2-924c-1ad2f458be15"/>
    <ds:schemaRef ds:uri="80b14d0c-b015-4a16-a00d-1807175b1a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6C5F86D-8056-4791-9223-547067636FE4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80b14d0c-b015-4a16-a00d-1807175b1aeb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a2a0778e-6413-4af2-924c-1ad2f458be15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830</TotalTime>
  <Words>1680</Words>
  <Application>Microsoft Office PowerPoint</Application>
  <PresentationFormat>Widescreen</PresentationFormat>
  <Paragraphs>872</Paragraphs>
  <Slides>40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Custom Design</vt:lpstr>
      <vt:lpstr>  Report Card Marks  1 - 6    Critical Thinking</vt:lpstr>
      <vt:lpstr>Gr 1-6 Term Graphs</vt:lpstr>
      <vt:lpstr>Gr 1-6 Term Graphs</vt:lpstr>
      <vt:lpstr>Gr 1-6 Term Graphs</vt:lpstr>
      <vt:lpstr>Gr 1-6 Term Graphs</vt:lpstr>
      <vt:lpstr>Gr 1-6 Term Graphs</vt:lpstr>
      <vt:lpstr>Gr 1-6 Term Graphs</vt:lpstr>
      <vt:lpstr>  Report Card Marks  1 - 6    Problem Solving</vt:lpstr>
      <vt:lpstr>Gr 1-6 Term Graphs</vt:lpstr>
      <vt:lpstr>Gr 1-6 Term Graphs</vt:lpstr>
      <vt:lpstr>Gr 1-6 Term Graphs</vt:lpstr>
      <vt:lpstr>Gr 1-6 Term Graphs</vt:lpstr>
      <vt:lpstr>Gr 1-6 Term Graphs</vt:lpstr>
      <vt:lpstr>Gr 1-6 Term Graphs</vt:lpstr>
      <vt:lpstr>  Report Card Marks  1 - 6    Comprehension Reading</vt:lpstr>
      <vt:lpstr>Gr 1-6 Term Graphs</vt:lpstr>
      <vt:lpstr>Gr 1-6 Term Graphs</vt:lpstr>
      <vt:lpstr>Gr 1-6 Term Graphs</vt:lpstr>
      <vt:lpstr>Gr 1-6 Term Graphs</vt:lpstr>
      <vt:lpstr>Gr 1-6 Term Graphs</vt:lpstr>
      <vt:lpstr>Gr 1-6 Term Graphs</vt:lpstr>
      <vt:lpstr>  Report Card Marks  1 - 6    Communication Writing</vt:lpstr>
      <vt:lpstr>Gr 1-6 Term Graphs</vt:lpstr>
      <vt:lpstr>Gr 1-6 Term Graphs</vt:lpstr>
      <vt:lpstr>Gr 1-6 Term Graphs</vt:lpstr>
      <vt:lpstr>Gr 1-6 Term Graphs</vt:lpstr>
      <vt:lpstr>Gr 1-6 Term Graphs</vt:lpstr>
      <vt:lpstr>Gr 1-6 Term Graphs</vt:lpstr>
      <vt:lpstr>  Report Card Marks  7 - 8    Critical Thinking</vt:lpstr>
      <vt:lpstr>Gr 7-8 Term Graphs</vt:lpstr>
      <vt:lpstr>Gr 7-8 Term Graphs</vt:lpstr>
      <vt:lpstr>  Report Card Marks  7 - 8    Problem Solving</vt:lpstr>
      <vt:lpstr>Gr 7-8 Term Graphs</vt:lpstr>
      <vt:lpstr>Gr 7-8 Term Graphs</vt:lpstr>
      <vt:lpstr>  Report Card Marks  7 - 8    Comprehension Reading</vt:lpstr>
      <vt:lpstr>Gr 7-8 Term Graphs</vt:lpstr>
      <vt:lpstr>Gr 7-8 Term Graphs</vt:lpstr>
      <vt:lpstr>  Report Card Marks  7 - 8    Communication Writing</vt:lpstr>
      <vt:lpstr>Gr 7-8 Term Graphs</vt:lpstr>
      <vt:lpstr>Gr 7-8 Term Graphs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Jennifer Baker</cp:lastModifiedBy>
  <cp:revision>54</cp:revision>
  <dcterms:created xsi:type="dcterms:W3CDTF">2016-09-04T11:54:55Z</dcterms:created>
  <dcterms:modified xsi:type="dcterms:W3CDTF">2024-09-13T14:09:57Z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0x010100E59396DD3D8C814897A5CCCB4E0EECB2</vt:lpwstr>
  </property>
</Properties>
</file>